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5" r:id="rId5"/>
    <p:sldId id="259" r:id="rId6"/>
    <p:sldId id="256" r:id="rId7"/>
    <p:sldId id="257" r:id="rId8"/>
    <p:sldId id="258" r:id="rId9"/>
    <p:sldId id="260" r:id="rId10"/>
    <p:sldId id="261" r:id="rId11"/>
    <p:sldId id="262" r:id="rId12"/>
    <p:sldId id="26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qui Clarke" userId="S::jacqueline.clarke@arts.ac.uk::40d3e64e-200f-4cd8-bae2-655eaf9e805a" providerId="AD" clId="Web-{2D10ABFE-71EC-1F9E-A24D-584C31CE6577}"/>
    <pc:docChg chg="modSld sldOrd">
      <pc:chgData name="Jacqui Clarke" userId="S::jacqueline.clarke@arts.ac.uk::40d3e64e-200f-4cd8-bae2-655eaf9e805a" providerId="AD" clId="Web-{2D10ABFE-71EC-1F9E-A24D-584C31CE6577}" dt="2024-10-08T21:49:20.332" v="3"/>
      <pc:docMkLst>
        <pc:docMk/>
      </pc:docMkLst>
      <pc:sldChg chg="modSp">
        <pc:chgData name="Jacqui Clarke" userId="S::jacqueline.clarke@arts.ac.uk::40d3e64e-200f-4cd8-bae2-655eaf9e805a" providerId="AD" clId="Web-{2D10ABFE-71EC-1F9E-A24D-584C31CE6577}" dt="2024-10-08T21:48:05.206" v="0" actId="1076"/>
        <pc:sldMkLst>
          <pc:docMk/>
          <pc:sldMk cId="2347398009" sldId="256"/>
        </pc:sldMkLst>
        <pc:graphicFrameChg chg="mod">
          <ac:chgData name="Jacqui Clarke" userId="S::jacqueline.clarke@arts.ac.uk::40d3e64e-200f-4cd8-bae2-655eaf9e805a" providerId="AD" clId="Web-{2D10ABFE-71EC-1F9E-A24D-584C31CE6577}" dt="2024-10-08T21:48:05.206" v="0" actId="1076"/>
          <ac:graphicFrameMkLst>
            <pc:docMk/>
            <pc:sldMk cId="2347398009" sldId="256"/>
            <ac:graphicFrameMk id="4" creationId="{2C58CD23-A3DA-45A4-83EB-9CDDE2D14763}"/>
          </ac:graphicFrameMkLst>
        </pc:graphicFrameChg>
      </pc:sldChg>
      <pc:sldChg chg="modSp">
        <pc:chgData name="Jacqui Clarke" userId="S::jacqueline.clarke@arts.ac.uk::40d3e64e-200f-4cd8-bae2-655eaf9e805a" providerId="AD" clId="Web-{2D10ABFE-71EC-1F9E-A24D-584C31CE6577}" dt="2024-10-08T21:49:19.113" v="2" actId="1076"/>
        <pc:sldMkLst>
          <pc:docMk/>
          <pc:sldMk cId="3771981915" sldId="257"/>
        </pc:sldMkLst>
        <pc:graphicFrameChg chg="mod">
          <ac:chgData name="Jacqui Clarke" userId="S::jacqueline.clarke@arts.ac.uk::40d3e64e-200f-4cd8-bae2-655eaf9e805a" providerId="AD" clId="Web-{2D10ABFE-71EC-1F9E-A24D-584C31CE6577}" dt="2024-10-08T21:49:19.113" v="2" actId="1076"/>
          <ac:graphicFrameMkLst>
            <pc:docMk/>
            <pc:sldMk cId="3771981915" sldId="257"/>
            <ac:graphicFrameMk id="4" creationId="{CC1C0500-92EA-4A31-B2FA-708928EF844E}"/>
          </ac:graphicFrameMkLst>
        </pc:graphicFrameChg>
      </pc:sldChg>
      <pc:sldChg chg="ord">
        <pc:chgData name="Jacqui Clarke" userId="S::jacqueline.clarke@arts.ac.uk::40d3e64e-200f-4cd8-bae2-655eaf9e805a" providerId="AD" clId="Web-{2D10ABFE-71EC-1F9E-A24D-584C31CE6577}" dt="2024-10-08T21:49:20.332" v="3"/>
        <pc:sldMkLst>
          <pc:docMk/>
          <pc:sldMk cId="4064316776" sldId="265"/>
        </pc:sldMkLst>
      </pc:sldChg>
    </pc:docChg>
  </pc:docChgLst>
  <pc:docChgLst>
    <pc:chgData name="Richenda Gwilt" userId="98f74d27-0dc3-428c-b31a-c5e0a948e2b1" providerId="ADAL" clId="{4EF27845-46BE-AE4C-9D12-33E90806E97A}"/>
    <pc:docChg chg="modSld">
      <pc:chgData name="Richenda Gwilt" userId="98f74d27-0dc3-428c-b31a-c5e0a948e2b1" providerId="ADAL" clId="{4EF27845-46BE-AE4C-9D12-33E90806E97A}" dt="2024-11-25T16:19:45.591" v="25" actId="20577"/>
      <pc:docMkLst>
        <pc:docMk/>
      </pc:docMkLst>
      <pc:sldChg chg="modSp">
        <pc:chgData name="Richenda Gwilt" userId="98f74d27-0dc3-428c-b31a-c5e0a948e2b1" providerId="ADAL" clId="{4EF27845-46BE-AE4C-9D12-33E90806E97A}" dt="2024-11-25T16:19:45.591" v="25" actId="20577"/>
        <pc:sldMkLst>
          <pc:docMk/>
          <pc:sldMk cId="2347398009" sldId="256"/>
        </pc:sldMkLst>
        <pc:graphicFrameChg chg="mod">
          <ac:chgData name="Richenda Gwilt" userId="98f74d27-0dc3-428c-b31a-c5e0a948e2b1" providerId="ADAL" clId="{4EF27845-46BE-AE4C-9D12-33E90806E97A}" dt="2024-11-25T16:19:45.591" v="25" actId="20577"/>
          <ac:graphicFrameMkLst>
            <pc:docMk/>
            <pc:sldMk cId="2347398009" sldId="256"/>
            <ac:graphicFrameMk id="4" creationId="{2C58CD23-A3DA-45A4-83EB-9CDDE2D14763}"/>
          </ac:graphicFrameMkLst>
        </pc:graphicFrameChg>
      </pc:sldChg>
    </pc:docChg>
  </pc:docChgLst>
  <pc:docChgLst>
    <pc:chgData name="Richenda Gwilt" userId="S::r.gwilt@arts.ac.uk::98f74d27-0dc3-428c-b31a-c5e0a948e2b1" providerId="AD" clId="Web-{3F96A345-2CBB-853C-564E-2ED05EE780D7}"/>
    <pc:docChg chg="modSld">
      <pc:chgData name="Richenda Gwilt" userId="S::r.gwilt@arts.ac.uk::98f74d27-0dc3-428c-b31a-c5e0a948e2b1" providerId="AD" clId="Web-{3F96A345-2CBB-853C-564E-2ED05EE780D7}" dt="2024-10-24T15:50:43.418" v="1" actId="1076"/>
      <pc:docMkLst>
        <pc:docMk/>
      </pc:docMkLst>
      <pc:sldChg chg="modSp">
        <pc:chgData name="Richenda Gwilt" userId="S::r.gwilt@arts.ac.uk::98f74d27-0dc3-428c-b31a-c5e0a948e2b1" providerId="AD" clId="Web-{3F96A345-2CBB-853C-564E-2ED05EE780D7}" dt="2024-10-24T15:50:29.464" v="0" actId="1076"/>
        <pc:sldMkLst>
          <pc:docMk/>
          <pc:sldMk cId="3771981915" sldId="257"/>
        </pc:sldMkLst>
        <pc:graphicFrameChg chg="mod">
          <ac:chgData name="Richenda Gwilt" userId="S::r.gwilt@arts.ac.uk::98f74d27-0dc3-428c-b31a-c5e0a948e2b1" providerId="AD" clId="Web-{3F96A345-2CBB-853C-564E-2ED05EE780D7}" dt="2024-10-24T15:50:29.464" v="0" actId="1076"/>
          <ac:graphicFrameMkLst>
            <pc:docMk/>
            <pc:sldMk cId="3771981915" sldId="257"/>
            <ac:graphicFrameMk id="4" creationId="{CC1C0500-92EA-4A31-B2FA-708928EF844E}"/>
          </ac:graphicFrameMkLst>
        </pc:graphicFrameChg>
      </pc:sldChg>
      <pc:sldChg chg="modSp">
        <pc:chgData name="Richenda Gwilt" userId="S::r.gwilt@arts.ac.uk::98f74d27-0dc3-428c-b31a-c5e0a948e2b1" providerId="AD" clId="Web-{3F96A345-2CBB-853C-564E-2ED05EE780D7}" dt="2024-10-24T15:50:43.418" v="1" actId="1076"/>
        <pc:sldMkLst>
          <pc:docMk/>
          <pc:sldMk cId="3756939753" sldId="258"/>
        </pc:sldMkLst>
        <pc:graphicFrameChg chg="mod">
          <ac:chgData name="Richenda Gwilt" userId="S::r.gwilt@arts.ac.uk::98f74d27-0dc3-428c-b31a-c5e0a948e2b1" providerId="AD" clId="Web-{3F96A345-2CBB-853C-564E-2ED05EE780D7}" dt="2024-10-24T15:50:43.418" v="1" actId="1076"/>
          <ac:graphicFrameMkLst>
            <pc:docMk/>
            <pc:sldMk cId="3756939753" sldId="258"/>
            <ac:graphicFrameMk id="2" creationId="{E7CD1BCA-1BE6-408B-AD10-0DB038224852}"/>
          </ac:graphicFrameMkLst>
        </pc:graphicFrameChg>
      </pc:sldChg>
    </pc:docChg>
  </pc:docChgLst>
  <pc:docChgLst>
    <pc:chgData name="Rowan Williamson" userId="d256d713-2390-4a8a-9c67-6b6febeff8e9" providerId="ADAL" clId="{54ED143C-3A20-4CF2-BCD1-E853F3F87C45}"/>
    <pc:docChg chg="custSel addSld modSld">
      <pc:chgData name="Rowan Williamson" userId="d256d713-2390-4a8a-9c67-6b6febeff8e9" providerId="ADAL" clId="{54ED143C-3A20-4CF2-BCD1-E853F3F87C45}" dt="2024-09-27T13:40:49.949" v="61" actId="6549"/>
      <pc:docMkLst>
        <pc:docMk/>
      </pc:docMkLst>
      <pc:sldChg chg="modSp">
        <pc:chgData name="Rowan Williamson" userId="d256d713-2390-4a8a-9c67-6b6febeff8e9" providerId="ADAL" clId="{54ED143C-3A20-4CF2-BCD1-E853F3F87C45}" dt="2024-09-27T13:24:32.906" v="45" actId="20577"/>
        <pc:sldMkLst>
          <pc:docMk/>
          <pc:sldMk cId="2347398009" sldId="256"/>
        </pc:sldMkLst>
        <pc:graphicFrameChg chg="mod">
          <ac:chgData name="Rowan Williamson" userId="d256d713-2390-4a8a-9c67-6b6febeff8e9" providerId="ADAL" clId="{54ED143C-3A20-4CF2-BCD1-E853F3F87C45}" dt="2024-09-27T13:24:32.906" v="45" actId="20577"/>
          <ac:graphicFrameMkLst>
            <pc:docMk/>
            <pc:sldMk cId="2347398009" sldId="256"/>
            <ac:graphicFrameMk id="4" creationId="{2C58CD23-A3DA-45A4-83EB-9CDDE2D14763}"/>
          </ac:graphicFrameMkLst>
        </pc:graphicFrameChg>
      </pc:sldChg>
      <pc:sldChg chg="addSp modSp mod setBg">
        <pc:chgData name="Rowan Williamson" userId="d256d713-2390-4a8a-9c67-6b6febeff8e9" providerId="ADAL" clId="{54ED143C-3A20-4CF2-BCD1-E853F3F87C45}" dt="2024-09-27T13:40:49.949" v="61" actId="6549"/>
        <pc:sldMkLst>
          <pc:docMk/>
          <pc:sldMk cId="3196818969" sldId="259"/>
        </pc:sldMkLst>
        <pc:spChg chg="mod">
          <ac:chgData name="Rowan Williamson" userId="d256d713-2390-4a8a-9c67-6b6febeff8e9" providerId="ADAL" clId="{54ED143C-3A20-4CF2-BCD1-E853F3F87C45}" dt="2024-09-27T13:25:48.422" v="60" actId="26606"/>
          <ac:spMkLst>
            <pc:docMk/>
            <pc:sldMk cId="3196818969" sldId="259"/>
            <ac:spMk id="2" creationId="{B7BDAC5F-D5E5-4C27-8690-54DD73F55406}"/>
          </ac:spMkLst>
        </pc:spChg>
        <pc:spChg chg="mod">
          <ac:chgData name="Rowan Williamson" userId="d256d713-2390-4a8a-9c67-6b6febeff8e9" providerId="ADAL" clId="{54ED143C-3A20-4CF2-BCD1-E853F3F87C45}" dt="2024-09-27T13:25:48.422" v="60" actId="26606"/>
          <ac:spMkLst>
            <pc:docMk/>
            <pc:sldMk cId="3196818969" sldId="259"/>
            <ac:spMk id="3" creationId="{7301B51E-A469-4926-8893-54154748C799}"/>
          </ac:spMkLst>
        </pc:spChg>
        <pc:grpChg chg="add">
          <ac:chgData name="Rowan Williamson" userId="d256d713-2390-4a8a-9c67-6b6febeff8e9" providerId="ADAL" clId="{54ED143C-3A20-4CF2-BCD1-E853F3F87C45}" dt="2024-09-27T13:25:48.422" v="60" actId="26606"/>
          <ac:grpSpMkLst>
            <pc:docMk/>
            <pc:sldMk cId="3196818969" sldId="259"/>
            <ac:grpSpMk id="9" creationId="{6258F736-B256-8039-9DC6-F4E49A5C5AD5}"/>
          </ac:grpSpMkLst>
        </pc:grpChg>
        <pc:graphicFrameChg chg="add mod modGraphic">
          <ac:chgData name="Rowan Williamson" userId="d256d713-2390-4a8a-9c67-6b6febeff8e9" providerId="ADAL" clId="{54ED143C-3A20-4CF2-BCD1-E853F3F87C45}" dt="2024-09-27T13:40:49.949" v="61" actId="6549"/>
          <ac:graphicFrameMkLst>
            <pc:docMk/>
            <pc:sldMk cId="3196818969" sldId="259"/>
            <ac:graphicFrameMk id="4" creationId="{D1CE27E9-716E-400D-989E-3F1AAD1E2A29}"/>
          </ac:graphicFrameMkLst>
        </pc:graphicFrameChg>
      </pc:sldChg>
      <pc:sldChg chg="new">
        <pc:chgData name="Rowan Williamson" userId="d256d713-2390-4a8a-9c67-6b6febeff8e9" providerId="ADAL" clId="{54ED143C-3A20-4CF2-BCD1-E853F3F87C45}" dt="2024-09-27T13:24:52.361" v="46" actId="680"/>
        <pc:sldMkLst>
          <pc:docMk/>
          <pc:sldMk cId="2222668880" sldId="266"/>
        </pc:sldMkLst>
      </pc:sldChg>
    </pc:docChg>
  </pc:docChgLst>
  <pc:docChgLst>
    <pc:chgData name="Richenda Gwilt" userId="98f74d27-0dc3-428c-b31a-c5e0a948e2b1" providerId="ADAL" clId="{7F5FA540-FB11-4947-9CC1-044BEE23D9AF}"/>
    <pc:docChg chg="modSld">
      <pc:chgData name="Richenda Gwilt" userId="98f74d27-0dc3-428c-b31a-c5e0a948e2b1" providerId="ADAL" clId="{7F5FA540-FB11-4947-9CC1-044BEE23D9AF}" dt="2024-10-24T15:52:49.537" v="267" actId="20577"/>
      <pc:docMkLst>
        <pc:docMk/>
      </pc:docMkLst>
      <pc:sldChg chg="modSp mod">
        <pc:chgData name="Richenda Gwilt" userId="98f74d27-0dc3-428c-b31a-c5e0a948e2b1" providerId="ADAL" clId="{7F5FA540-FB11-4947-9CC1-044BEE23D9AF}" dt="2024-10-24T15:52:49.537" v="267" actId="20577"/>
        <pc:sldMkLst>
          <pc:docMk/>
          <pc:sldMk cId="3756939753" sldId="258"/>
        </pc:sldMkLst>
        <pc:graphicFrameChg chg="mod">
          <ac:chgData name="Richenda Gwilt" userId="98f74d27-0dc3-428c-b31a-c5e0a948e2b1" providerId="ADAL" clId="{7F5FA540-FB11-4947-9CC1-044BEE23D9AF}" dt="2024-10-24T15:52:49.537" v="267" actId="20577"/>
          <ac:graphicFrameMkLst>
            <pc:docMk/>
            <pc:sldMk cId="3756939753" sldId="258"/>
            <ac:graphicFrameMk id="2" creationId="{E7CD1BCA-1BE6-408B-AD10-0DB038224852}"/>
          </ac:graphicFrameMkLst>
        </pc:graphicFrameChg>
      </pc:sldChg>
      <pc:sldChg chg="modSp">
        <pc:chgData name="Richenda Gwilt" userId="98f74d27-0dc3-428c-b31a-c5e0a948e2b1" providerId="ADAL" clId="{7F5FA540-FB11-4947-9CC1-044BEE23D9AF}" dt="2024-10-24T10:33:52.491" v="24"/>
        <pc:sldMkLst>
          <pc:docMk/>
          <pc:sldMk cId="3265568384" sldId="260"/>
        </pc:sldMkLst>
        <pc:graphicFrameChg chg="mod">
          <ac:chgData name="Richenda Gwilt" userId="98f74d27-0dc3-428c-b31a-c5e0a948e2b1" providerId="ADAL" clId="{7F5FA540-FB11-4947-9CC1-044BEE23D9AF}" dt="2024-10-24T10:33:52.491" v="24"/>
          <ac:graphicFrameMkLst>
            <pc:docMk/>
            <pc:sldMk cId="3265568384" sldId="260"/>
            <ac:graphicFrameMk id="2" creationId="{7C83EDF4-2DB7-4BB7-812D-092DE5BC4C61}"/>
          </ac:graphicFrameMkLst>
        </pc:graphicFrameChg>
      </pc:sldChg>
      <pc:sldChg chg="modSp">
        <pc:chgData name="Richenda Gwilt" userId="98f74d27-0dc3-428c-b31a-c5e0a948e2b1" providerId="ADAL" clId="{7F5FA540-FB11-4947-9CC1-044BEE23D9AF}" dt="2024-10-24T10:33:05.474" v="2"/>
        <pc:sldMkLst>
          <pc:docMk/>
          <pc:sldMk cId="2300688166" sldId="264"/>
        </pc:sldMkLst>
        <pc:graphicFrameChg chg="mod">
          <ac:chgData name="Richenda Gwilt" userId="98f74d27-0dc3-428c-b31a-c5e0a948e2b1" providerId="ADAL" clId="{7F5FA540-FB11-4947-9CC1-044BEE23D9AF}" dt="2024-10-24T10:33:05.474" v="2"/>
          <ac:graphicFrameMkLst>
            <pc:docMk/>
            <pc:sldMk cId="2300688166" sldId="264"/>
            <ac:graphicFrameMk id="2" creationId="{7EA84793-350D-4F01-8A78-88CCC57E4E2D}"/>
          </ac:graphicFrameMkLst>
        </pc:graphicFrameChg>
      </pc:sldChg>
    </pc:docChg>
  </pc:docChgLst>
  <pc:docChgLst>
    <pc:chgData name="Rowan Williamson" userId="S::r.williamson@arts.ac.uk::d256d713-2390-4a8a-9c67-6b6febeff8e9" providerId="AD" clId="Web-{F2FEFD74-EF29-0297-B244-5444257EF8AF}"/>
    <pc:docChg chg="modSld">
      <pc:chgData name="Rowan Williamson" userId="S::r.williamson@arts.ac.uk::d256d713-2390-4a8a-9c67-6b6febeff8e9" providerId="AD" clId="Web-{F2FEFD74-EF29-0297-B244-5444257EF8AF}" dt="2024-11-25T15:55:51.185" v="7"/>
      <pc:docMkLst>
        <pc:docMk/>
      </pc:docMkLst>
      <pc:sldChg chg="modSp">
        <pc:chgData name="Rowan Williamson" userId="S::r.williamson@arts.ac.uk::d256d713-2390-4a8a-9c67-6b6febeff8e9" providerId="AD" clId="Web-{F2FEFD74-EF29-0297-B244-5444257EF8AF}" dt="2024-11-25T15:55:51.185" v="7"/>
        <pc:sldMkLst>
          <pc:docMk/>
          <pc:sldMk cId="3196818969" sldId="259"/>
        </pc:sldMkLst>
        <pc:graphicFrameChg chg="mod modGraphic">
          <ac:chgData name="Rowan Williamson" userId="S::r.williamson@arts.ac.uk::d256d713-2390-4a8a-9c67-6b6febeff8e9" providerId="AD" clId="Web-{F2FEFD74-EF29-0297-B244-5444257EF8AF}" dt="2024-11-25T15:55:51.185" v="7"/>
          <ac:graphicFrameMkLst>
            <pc:docMk/>
            <pc:sldMk cId="3196818969" sldId="259"/>
            <ac:graphicFrameMk id="4" creationId="{D1CE27E9-716E-400D-989E-3F1AAD1E2A29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DC26BF-5466-46C1-BDC9-5545A5C5C29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978B5EF-136A-4E21-BBAA-781EF24E1B86}">
      <dgm:prSet phldrT="[Text]" custT="1"/>
      <dgm:spPr/>
      <dgm:t>
        <a:bodyPr/>
        <a:lstStyle/>
        <a:p>
          <a:r>
            <a:rPr lang="en-GB" sz="1800"/>
            <a:t>Director Library and Student services</a:t>
          </a:r>
        </a:p>
      </dgm:t>
    </dgm:pt>
    <dgm:pt modelId="{42722469-74C2-42B4-90E6-7ECCD943791A}" type="parTrans" cxnId="{66E5BB8A-87F9-4CA2-A751-AA77EF876770}">
      <dgm:prSet/>
      <dgm:spPr/>
      <dgm:t>
        <a:bodyPr/>
        <a:lstStyle/>
        <a:p>
          <a:endParaRPr lang="en-GB"/>
        </a:p>
      </dgm:t>
    </dgm:pt>
    <dgm:pt modelId="{41A87B0B-AD69-45FB-8E8E-C70281747E38}" type="sibTrans" cxnId="{66E5BB8A-87F9-4CA2-A751-AA77EF876770}">
      <dgm:prSet/>
      <dgm:spPr/>
      <dgm:t>
        <a:bodyPr/>
        <a:lstStyle/>
        <a:p>
          <a:endParaRPr lang="en-GB"/>
        </a:p>
      </dgm:t>
    </dgm:pt>
    <dgm:pt modelId="{7229F651-F2DD-424D-A93F-E8C479A834CB}" type="asst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GB" sz="1400"/>
            <a:t>Associate Director</a:t>
          </a:r>
        </a:p>
        <a:p>
          <a:r>
            <a:rPr lang="en-GB" sz="1400"/>
            <a:t>Services and support </a:t>
          </a:r>
        </a:p>
      </dgm:t>
    </dgm:pt>
    <dgm:pt modelId="{BCA78BB2-09ED-49D3-9499-978D6E15FBFE}" type="parTrans" cxnId="{FD58E39E-CF6E-4773-A599-C6AF31070218}">
      <dgm:prSet/>
      <dgm:spPr/>
      <dgm:t>
        <a:bodyPr/>
        <a:lstStyle/>
        <a:p>
          <a:endParaRPr lang="en-GB"/>
        </a:p>
      </dgm:t>
    </dgm:pt>
    <dgm:pt modelId="{13B5F76A-F74E-4652-95D8-0DA1040043B4}" type="sibTrans" cxnId="{FD58E39E-CF6E-4773-A599-C6AF31070218}">
      <dgm:prSet/>
      <dgm:spPr/>
      <dgm:t>
        <a:bodyPr/>
        <a:lstStyle/>
        <a:p>
          <a:endParaRPr lang="en-GB"/>
        </a:p>
      </dgm:t>
    </dgm:pt>
    <dgm:pt modelId="{7EA536CC-AA3F-4C0F-98DD-6EB87E9D34FD}">
      <dgm:prSet/>
      <dgm:spPr>
        <a:solidFill>
          <a:schemeClr val="accent2"/>
        </a:solidFill>
      </dgm:spPr>
      <dgm:t>
        <a:bodyPr/>
        <a:lstStyle/>
        <a:p>
          <a:r>
            <a:rPr lang="en-GB"/>
            <a:t>Learning Resource managers x 5</a:t>
          </a:r>
        </a:p>
      </dgm:t>
    </dgm:pt>
    <dgm:pt modelId="{D81E051D-C351-4806-9A97-FC79D732C7A3}" type="parTrans" cxnId="{394B992D-98CE-4102-A08E-BFBB3C975A38}">
      <dgm:prSet/>
      <dgm:spPr/>
      <dgm:t>
        <a:bodyPr/>
        <a:lstStyle/>
        <a:p>
          <a:endParaRPr lang="en-GB"/>
        </a:p>
      </dgm:t>
    </dgm:pt>
    <dgm:pt modelId="{7C9BB85A-5A64-4A9B-AEC5-D295EE78459A}" type="sibTrans" cxnId="{394B992D-98CE-4102-A08E-BFBB3C975A38}">
      <dgm:prSet/>
      <dgm:spPr/>
      <dgm:t>
        <a:bodyPr/>
        <a:lstStyle/>
        <a:p>
          <a:endParaRPr lang="en-GB"/>
        </a:p>
      </dgm:t>
    </dgm:pt>
    <dgm:pt modelId="{3ED9B295-B948-4D1F-A06B-642AB544A950}">
      <dgm:prSet/>
      <dgm:spPr>
        <a:solidFill>
          <a:schemeClr val="accent2"/>
        </a:solidFill>
      </dgm:spPr>
      <dgm:t>
        <a:bodyPr/>
        <a:lstStyle/>
        <a:p>
          <a:r>
            <a:rPr lang="en-GB"/>
            <a:t>Assistant Learning Resource Managers x 5</a:t>
          </a:r>
        </a:p>
      </dgm:t>
    </dgm:pt>
    <dgm:pt modelId="{089C4A69-2817-496B-B5AC-717684C60EF3}" type="parTrans" cxnId="{CA5A9EBC-DCEB-499C-9306-0EFAB13CE7AD}">
      <dgm:prSet/>
      <dgm:spPr/>
      <dgm:t>
        <a:bodyPr/>
        <a:lstStyle/>
        <a:p>
          <a:endParaRPr lang="en-GB"/>
        </a:p>
      </dgm:t>
    </dgm:pt>
    <dgm:pt modelId="{48C90D39-DE8C-41AD-8FF7-E062D7B86591}" type="sibTrans" cxnId="{CA5A9EBC-DCEB-499C-9306-0EFAB13CE7AD}">
      <dgm:prSet/>
      <dgm:spPr/>
      <dgm:t>
        <a:bodyPr/>
        <a:lstStyle/>
        <a:p>
          <a:endParaRPr lang="en-GB"/>
        </a:p>
      </dgm:t>
    </dgm:pt>
    <dgm:pt modelId="{DA740BE5-64A5-49AB-A708-D78A84A81EAE}">
      <dgm:prSet/>
      <dgm:spPr>
        <a:solidFill>
          <a:schemeClr val="accent2"/>
        </a:solidFill>
      </dgm:spPr>
      <dgm:t>
        <a:bodyPr/>
        <a:lstStyle/>
        <a:p>
          <a:r>
            <a:rPr lang="en-GB"/>
            <a:t>Assistant Learning Resources Managers Digital x 2</a:t>
          </a:r>
        </a:p>
      </dgm:t>
    </dgm:pt>
    <dgm:pt modelId="{89363219-9227-4D12-A5D7-F1853A17006D}" type="parTrans" cxnId="{A30FB43E-D121-4839-8CEB-C49D156ABF71}">
      <dgm:prSet/>
      <dgm:spPr/>
      <dgm:t>
        <a:bodyPr/>
        <a:lstStyle/>
        <a:p>
          <a:endParaRPr lang="en-GB"/>
        </a:p>
      </dgm:t>
    </dgm:pt>
    <dgm:pt modelId="{3303EC9A-9B23-4862-A5BF-2EFB23ED5B09}" type="sibTrans" cxnId="{A30FB43E-D121-4839-8CEB-C49D156ABF71}">
      <dgm:prSet/>
      <dgm:spPr/>
      <dgm:t>
        <a:bodyPr/>
        <a:lstStyle/>
        <a:p>
          <a:endParaRPr lang="en-GB"/>
        </a:p>
      </dgm:t>
    </dgm:pt>
    <dgm:pt modelId="{B715FEA7-B0D9-4308-B94F-4BF0F666156A}">
      <dgm:prSet/>
      <dgm:spPr>
        <a:solidFill>
          <a:schemeClr val="accent2"/>
        </a:solidFill>
      </dgm:spPr>
      <dgm:t>
        <a:bodyPr/>
        <a:lstStyle/>
        <a:p>
          <a:r>
            <a:rPr lang="en-GB"/>
            <a:t>Academic support Librarians x 14</a:t>
          </a:r>
        </a:p>
      </dgm:t>
    </dgm:pt>
    <dgm:pt modelId="{BCF0ECC0-8134-49C7-AC16-89D6381D698F}" type="parTrans" cxnId="{A50A1D36-E0E7-4618-815F-8A72A336A7E8}">
      <dgm:prSet/>
      <dgm:spPr/>
      <dgm:t>
        <a:bodyPr/>
        <a:lstStyle/>
        <a:p>
          <a:endParaRPr lang="en-GB"/>
        </a:p>
      </dgm:t>
    </dgm:pt>
    <dgm:pt modelId="{B365C304-156D-4D32-8F97-EB2D4CB2B8E5}" type="sibTrans" cxnId="{A50A1D36-E0E7-4618-815F-8A72A336A7E8}">
      <dgm:prSet/>
      <dgm:spPr/>
      <dgm:t>
        <a:bodyPr/>
        <a:lstStyle/>
        <a:p>
          <a:endParaRPr lang="en-GB"/>
        </a:p>
      </dgm:t>
    </dgm:pt>
    <dgm:pt modelId="{16915A91-8852-4C25-8B89-D5EB2EF4EB8F}">
      <dgm:prSet/>
      <dgm:spPr>
        <a:solidFill>
          <a:schemeClr val="accent2"/>
        </a:solidFill>
      </dgm:spPr>
      <dgm:t>
        <a:bodyPr/>
        <a:lstStyle/>
        <a:p>
          <a:r>
            <a:rPr lang="en-GB"/>
            <a:t>Digital senior advisors x 2</a:t>
          </a:r>
        </a:p>
      </dgm:t>
    </dgm:pt>
    <dgm:pt modelId="{00BFAFB2-90DE-4E63-8838-EC0BFE05C8DD}" type="parTrans" cxnId="{5402527A-DCDE-4562-95A9-7825DF425EA3}">
      <dgm:prSet/>
      <dgm:spPr/>
      <dgm:t>
        <a:bodyPr/>
        <a:lstStyle/>
        <a:p>
          <a:endParaRPr lang="en-GB"/>
        </a:p>
      </dgm:t>
    </dgm:pt>
    <dgm:pt modelId="{73693F98-A740-4B47-98D5-557C94993DFD}" type="sibTrans" cxnId="{5402527A-DCDE-4562-95A9-7825DF425EA3}">
      <dgm:prSet/>
      <dgm:spPr/>
      <dgm:t>
        <a:bodyPr/>
        <a:lstStyle/>
        <a:p>
          <a:endParaRPr lang="en-GB"/>
        </a:p>
      </dgm:t>
    </dgm:pt>
    <dgm:pt modelId="{E9129535-9A47-4480-8F43-DC7A6A16C2BD}" type="asst">
      <dgm:prSet custT="1"/>
      <dgm:spPr>
        <a:solidFill>
          <a:schemeClr val="accent5"/>
        </a:solidFill>
      </dgm:spPr>
      <dgm:t>
        <a:bodyPr/>
        <a:lstStyle/>
        <a:p>
          <a:r>
            <a:rPr lang="en-GB" sz="1400"/>
            <a:t>Associate Director Content and Discovery</a:t>
          </a:r>
        </a:p>
      </dgm:t>
    </dgm:pt>
    <dgm:pt modelId="{4C9F329A-8ADA-4022-885C-51C7D8CC4256}" type="parTrans" cxnId="{CA3F6A14-4F68-4367-8D0E-CA0EC28F1016}">
      <dgm:prSet/>
      <dgm:spPr/>
      <dgm:t>
        <a:bodyPr/>
        <a:lstStyle/>
        <a:p>
          <a:endParaRPr lang="en-GB"/>
        </a:p>
      </dgm:t>
    </dgm:pt>
    <dgm:pt modelId="{B1743D1F-1D11-48B4-B951-80CF001AC7B7}" type="sibTrans" cxnId="{CA3F6A14-4F68-4367-8D0E-CA0EC28F1016}">
      <dgm:prSet/>
      <dgm:spPr/>
      <dgm:t>
        <a:bodyPr/>
        <a:lstStyle/>
        <a:p>
          <a:endParaRPr lang="en-GB"/>
        </a:p>
      </dgm:t>
    </dgm:pt>
    <dgm:pt modelId="{CEDC6C94-3005-4896-A86B-45B52689C066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Archives managers x 2</a:t>
          </a:r>
        </a:p>
      </dgm:t>
    </dgm:pt>
    <dgm:pt modelId="{621671C9-A758-4B8D-8A23-E6B09C722683}" type="parTrans" cxnId="{BEF41244-B423-4D9B-B4D9-D1CC98D3F145}">
      <dgm:prSet/>
      <dgm:spPr/>
      <dgm:t>
        <a:bodyPr/>
        <a:lstStyle/>
        <a:p>
          <a:endParaRPr lang="en-GB"/>
        </a:p>
      </dgm:t>
    </dgm:pt>
    <dgm:pt modelId="{0DB07CA5-CD05-4B84-8D02-B3F2EC97F3D4}" type="sibTrans" cxnId="{BEF41244-B423-4D9B-B4D9-D1CC98D3F145}">
      <dgm:prSet/>
      <dgm:spPr/>
      <dgm:t>
        <a:bodyPr/>
        <a:lstStyle/>
        <a:p>
          <a:endParaRPr lang="en-GB"/>
        </a:p>
      </dgm:t>
    </dgm:pt>
    <dgm:pt modelId="{8C428B22-0CA9-449F-B82E-6F603BCF90CE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R&amp;S Manager</a:t>
          </a:r>
        </a:p>
      </dgm:t>
    </dgm:pt>
    <dgm:pt modelId="{0728973C-BB70-4084-8D62-BB21B24CA73F}" type="parTrans" cxnId="{4FD90C59-4589-4F32-B10D-F19B8EAC2708}">
      <dgm:prSet/>
      <dgm:spPr/>
      <dgm:t>
        <a:bodyPr/>
        <a:lstStyle/>
        <a:p>
          <a:endParaRPr lang="en-GB"/>
        </a:p>
      </dgm:t>
    </dgm:pt>
    <dgm:pt modelId="{A545FC11-A902-48FB-99DD-65D9ECD7993F}" type="sibTrans" cxnId="{4FD90C59-4589-4F32-B10D-F19B8EAC2708}">
      <dgm:prSet/>
      <dgm:spPr/>
      <dgm:t>
        <a:bodyPr/>
        <a:lstStyle/>
        <a:p>
          <a:endParaRPr lang="en-GB"/>
        </a:p>
      </dgm:t>
    </dgm:pt>
    <dgm:pt modelId="{6FB6F6E1-100F-415D-8B53-6F2B51E9C158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Scholarly Communications Manager</a:t>
          </a:r>
        </a:p>
      </dgm:t>
    </dgm:pt>
    <dgm:pt modelId="{6583F53A-8B97-47FC-B43E-96D836F6916E}" type="parTrans" cxnId="{268813EE-7467-4838-9369-E9D64FAD68E3}">
      <dgm:prSet/>
      <dgm:spPr/>
      <dgm:t>
        <a:bodyPr/>
        <a:lstStyle/>
        <a:p>
          <a:endParaRPr lang="en-GB"/>
        </a:p>
      </dgm:t>
    </dgm:pt>
    <dgm:pt modelId="{79F62197-EC16-4BAB-8DCC-A5500F6062E1}" type="sibTrans" cxnId="{268813EE-7467-4838-9369-E9D64FAD68E3}">
      <dgm:prSet/>
      <dgm:spPr/>
      <dgm:t>
        <a:bodyPr/>
        <a:lstStyle/>
        <a:p>
          <a:endParaRPr lang="en-GB"/>
        </a:p>
      </dgm:t>
    </dgm:pt>
    <dgm:pt modelId="{EFAC3171-000B-465B-9681-9D93CB13CD0D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Digital advisors x 5</a:t>
          </a:r>
        </a:p>
      </dgm:t>
    </dgm:pt>
    <dgm:pt modelId="{0C543420-F2EC-45A4-A8B3-2683C235D081}" type="parTrans" cxnId="{5EC8DA12-F40C-4D0B-9DC2-50B9D5259488}">
      <dgm:prSet/>
      <dgm:spPr/>
      <dgm:t>
        <a:bodyPr/>
        <a:lstStyle/>
        <a:p>
          <a:endParaRPr lang="en-GB"/>
        </a:p>
      </dgm:t>
    </dgm:pt>
    <dgm:pt modelId="{7722F5F6-CE7A-4F13-9E36-D873586A5F55}" type="sibTrans" cxnId="{5EC8DA12-F40C-4D0B-9DC2-50B9D5259488}">
      <dgm:prSet/>
      <dgm:spPr/>
      <dgm:t>
        <a:bodyPr/>
        <a:lstStyle/>
        <a:p>
          <a:endParaRPr lang="en-GB"/>
        </a:p>
      </dgm:t>
    </dgm:pt>
    <dgm:pt modelId="{6C47E6DE-1639-4551-A66B-4C20FFD4D7B6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Digital assistants x 3</a:t>
          </a:r>
        </a:p>
      </dgm:t>
    </dgm:pt>
    <dgm:pt modelId="{1F3E24ED-21AE-48E9-B52C-3A142A124DAC}" type="parTrans" cxnId="{76199941-D30D-45E5-954B-489CB3031114}">
      <dgm:prSet/>
      <dgm:spPr/>
      <dgm:t>
        <a:bodyPr/>
        <a:lstStyle/>
        <a:p>
          <a:endParaRPr lang="en-GB"/>
        </a:p>
      </dgm:t>
    </dgm:pt>
    <dgm:pt modelId="{8A6F3423-6A9F-480F-ABE6-483C214503FB}" type="sibTrans" cxnId="{76199941-D30D-45E5-954B-489CB3031114}">
      <dgm:prSet/>
      <dgm:spPr/>
      <dgm:t>
        <a:bodyPr/>
        <a:lstStyle/>
        <a:p>
          <a:endParaRPr lang="en-GB"/>
        </a:p>
      </dgm:t>
    </dgm:pt>
    <dgm:pt modelId="{E231D789-AEFE-4004-9F9E-B8D3F27FBE3B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Library assistants x30</a:t>
          </a:r>
        </a:p>
      </dgm:t>
    </dgm:pt>
    <dgm:pt modelId="{AD115453-C161-4AAE-8C0B-511E90B7E6B5}" type="parTrans" cxnId="{BE89BC72-B9DC-4C22-B0BF-0E8D84B12B57}">
      <dgm:prSet/>
      <dgm:spPr/>
      <dgm:t>
        <a:bodyPr/>
        <a:lstStyle/>
        <a:p>
          <a:endParaRPr lang="en-GB"/>
        </a:p>
      </dgm:t>
    </dgm:pt>
    <dgm:pt modelId="{B0634F42-CFEA-4FFC-928B-69849A42FCCC}" type="sibTrans" cxnId="{BE89BC72-B9DC-4C22-B0BF-0E8D84B12B57}">
      <dgm:prSet/>
      <dgm:spPr/>
      <dgm:t>
        <a:bodyPr/>
        <a:lstStyle/>
        <a:p>
          <a:endParaRPr lang="en-GB"/>
        </a:p>
      </dgm:t>
    </dgm:pt>
    <dgm:pt modelId="{84EAA4CB-9F45-4A65-90F7-6FC06A2A445F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Assistant academic support librarians x 10</a:t>
          </a:r>
        </a:p>
      </dgm:t>
    </dgm:pt>
    <dgm:pt modelId="{14994825-D586-4C11-BC14-EE5B71A68F12}" type="parTrans" cxnId="{2D69AEBF-1A0F-4C1A-98D9-DCE8F763FF5A}">
      <dgm:prSet/>
      <dgm:spPr/>
      <dgm:t>
        <a:bodyPr/>
        <a:lstStyle/>
        <a:p>
          <a:endParaRPr lang="en-GB"/>
        </a:p>
      </dgm:t>
    </dgm:pt>
    <dgm:pt modelId="{C06658E6-E9C9-431C-B9A0-9BBE60671E2E}" type="sibTrans" cxnId="{2D69AEBF-1A0F-4C1A-98D9-DCE8F763FF5A}">
      <dgm:prSet/>
      <dgm:spPr/>
      <dgm:t>
        <a:bodyPr/>
        <a:lstStyle/>
        <a:p>
          <a:endParaRPr lang="en-GB"/>
        </a:p>
      </dgm:t>
    </dgm:pt>
    <dgm:pt modelId="{EB336F8E-3BCB-4C06-80EE-A8C1A5B476F9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Scholarly communications assistant</a:t>
          </a:r>
        </a:p>
      </dgm:t>
    </dgm:pt>
    <dgm:pt modelId="{343905CB-87D3-45C1-8492-04EA2E287783}" type="parTrans" cxnId="{7E36A3D1-87C7-42AF-A415-8F671BD8BB88}">
      <dgm:prSet/>
      <dgm:spPr/>
      <dgm:t>
        <a:bodyPr/>
        <a:lstStyle/>
        <a:p>
          <a:endParaRPr lang="en-GB"/>
        </a:p>
      </dgm:t>
    </dgm:pt>
    <dgm:pt modelId="{F18BD953-8F3E-468F-94EC-F4EE5BBDC26E}" type="sibTrans" cxnId="{7E36A3D1-87C7-42AF-A415-8F671BD8BB88}">
      <dgm:prSet/>
      <dgm:spPr/>
      <dgm:t>
        <a:bodyPr/>
        <a:lstStyle/>
        <a:p>
          <a:endParaRPr lang="en-GB"/>
        </a:p>
      </dgm:t>
    </dgm:pt>
    <dgm:pt modelId="{D5EA0A3E-400C-4742-BC78-7D9DE0971AC4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Discovery managers x 2</a:t>
          </a:r>
        </a:p>
      </dgm:t>
    </dgm:pt>
    <dgm:pt modelId="{3B8C94CD-905E-4792-BBC0-C92E16253D49}" type="parTrans" cxnId="{FB94DA83-EBF6-4E89-BF6C-23313DD43F28}">
      <dgm:prSet/>
      <dgm:spPr/>
      <dgm:t>
        <a:bodyPr/>
        <a:lstStyle/>
        <a:p>
          <a:endParaRPr lang="en-GB"/>
        </a:p>
      </dgm:t>
    </dgm:pt>
    <dgm:pt modelId="{5BEAA75C-F3BE-4AD5-9F1A-D2A27274C811}" type="sibTrans" cxnId="{FB94DA83-EBF6-4E89-BF6C-23313DD43F28}">
      <dgm:prSet/>
      <dgm:spPr/>
      <dgm:t>
        <a:bodyPr/>
        <a:lstStyle/>
        <a:p>
          <a:endParaRPr lang="en-GB"/>
        </a:p>
      </dgm:t>
    </dgm:pt>
    <dgm:pt modelId="{42E918B2-4EF3-417D-9BEE-06EF120F5BF8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Acquisitions and metadata librarian</a:t>
          </a:r>
        </a:p>
      </dgm:t>
    </dgm:pt>
    <dgm:pt modelId="{9E5EC6C6-5F0D-4D71-81CA-F6809207ECCA}" type="parTrans" cxnId="{C0BD82CD-1447-4775-88F4-747ECAAD5176}">
      <dgm:prSet/>
      <dgm:spPr/>
      <dgm:t>
        <a:bodyPr/>
        <a:lstStyle/>
        <a:p>
          <a:endParaRPr lang="en-GB"/>
        </a:p>
      </dgm:t>
    </dgm:pt>
    <dgm:pt modelId="{9E267632-ED22-426B-B69B-7D4931C71F71}" type="sibTrans" cxnId="{C0BD82CD-1447-4775-88F4-747ECAAD5176}">
      <dgm:prSet/>
      <dgm:spPr/>
      <dgm:t>
        <a:bodyPr/>
        <a:lstStyle/>
        <a:p>
          <a:endParaRPr lang="en-GB"/>
        </a:p>
      </dgm:t>
    </dgm:pt>
    <dgm:pt modelId="{444BCD63-1807-4C69-B6F7-053114C16A8D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Systems support Librarian</a:t>
          </a:r>
        </a:p>
      </dgm:t>
    </dgm:pt>
    <dgm:pt modelId="{CA8D4DCB-9F77-41C7-98CD-122FD39410FB}" type="parTrans" cxnId="{9BEB6B70-5580-4DFC-B782-7184F0B32C66}">
      <dgm:prSet/>
      <dgm:spPr/>
      <dgm:t>
        <a:bodyPr/>
        <a:lstStyle/>
        <a:p>
          <a:endParaRPr lang="en-GB"/>
        </a:p>
      </dgm:t>
    </dgm:pt>
    <dgm:pt modelId="{93CD7966-4935-4C40-A3D5-078A0429F2EE}" type="sibTrans" cxnId="{9BEB6B70-5580-4DFC-B782-7184F0B32C66}">
      <dgm:prSet/>
      <dgm:spPr/>
      <dgm:t>
        <a:bodyPr/>
        <a:lstStyle/>
        <a:p>
          <a:endParaRPr lang="en-GB"/>
        </a:p>
      </dgm:t>
    </dgm:pt>
    <dgm:pt modelId="{646B0243-6821-45AB-B85C-2B84091CA7A7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Assistant Librarians</a:t>
          </a:r>
        </a:p>
      </dgm:t>
    </dgm:pt>
    <dgm:pt modelId="{4575DA21-6CE3-4AAE-8965-F8465A8DA915}" type="parTrans" cxnId="{0C46BDA2-588E-4238-86F0-E01DE15F368A}">
      <dgm:prSet/>
      <dgm:spPr/>
      <dgm:t>
        <a:bodyPr/>
        <a:lstStyle/>
        <a:p>
          <a:endParaRPr lang="en-GB"/>
        </a:p>
      </dgm:t>
    </dgm:pt>
    <dgm:pt modelId="{850699DF-DA51-43EE-8DB5-024A3D76FC2E}" type="sibTrans" cxnId="{0C46BDA2-588E-4238-86F0-E01DE15F368A}">
      <dgm:prSet/>
      <dgm:spPr/>
      <dgm:t>
        <a:bodyPr/>
        <a:lstStyle/>
        <a:p>
          <a:endParaRPr lang="en-GB"/>
        </a:p>
      </dgm:t>
    </dgm:pt>
    <dgm:pt modelId="{E8F47EC3-A5B8-41F4-AD44-7CCCEEFE0014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Library Assistants</a:t>
          </a:r>
        </a:p>
      </dgm:t>
    </dgm:pt>
    <dgm:pt modelId="{26C8C8D7-9372-4F21-9EDA-90A296180911}" type="parTrans" cxnId="{02F93E15-A02A-429F-845C-1305DA02D106}">
      <dgm:prSet/>
      <dgm:spPr/>
      <dgm:t>
        <a:bodyPr/>
        <a:lstStyle/>
        <a:p>
          <a:endParaRPr lang="en-GB"/>
        </a:p>
      </dgm:t>
    </dgm:pt>
    <dgm:pt modelId="{B7E55CA7-9E99-46FB-9C79-AE46FF71CA9B}" type="sibTrans" cxnId="{02F93E15-A02A-429F-845C-1305DA02D106}">
      <dgm:prSet/>
      <dgm:spPr/>
      <dgm:t>
        <a:bodyPr/>
        <a:lstStyle/>
        <a:p>
          <a:endParaRPr lang="en-GB"/>
        </a:p>
      </dgm:t>
    </dgm:pt>
    <dgm:pt modelId="{4E51E036-705C-423C-A2E4-5C1D78E59ED5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Assistant Archives  Manager</a:t>
          </a:r>
        </a:p>
      </dgm:t>
    </dgm:pt>
    <dgm:pt modelId="{11329E95-9572-49F2-B75B-4D1C3BE21B09}" type="parTrans" cxnId="{EF2DE617-03D0-4BB3-8FDF-68DFC7D2DAE2}">
      <dgm:prSet/>
      <dgm:spPr/>
      <dgm:t>
        <a:bodyPr/>
        <a:lstStyle/>
        <a:p>
          <a:endParaRPr lang="en-GB"/>
        </a:p>
      </dgm:t>
    </dgm:pt>
    <dgm:pt modelId="{60FAB1AC-AB4B-4C6A-940A-60D45FA0AB8C}" type="sibTrans" cxnId="{EF2DE617-03D0-4BB3-8FDF-68DFC7D2DAE2}">
      <dgm:prSet/>
      <dgm:spPr/>
      <dgm:t>
        <a:bodyPr/>
        <a:lstStyle/>
        <a:p>
          <a:endParaRPr lang="en-GB"/>
        </a:p>
      </dgm:t>
    </dgm:pt>
    <dgm:pt modelId="{BFE80716-33BB-4D74-B5A8-74971C227125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Collections Manager</a:t>
          </a:r>
        </a:p>
      </dgm:t>
    </dgm:pt>
    <dgm:pt modelId="{F2DE771D-ACF1-411F-960C-1B1341826C7E}" type="parTrans" cxnId="{38D4BDED-5B67-4738-AE96-6DB52B32B69A}">
      <dgm:prSet/>
      <dgm:spPr/>
      <dgm:t>
        <a:bodyPr/>
        <a:lstStyle/>
        <a:p>
          <a:endParaRPr lang="en-GB"/>
        </a:p>
      </dgm:t>
    </dgm:pt>
    <dgm:pt modelId="{6B47B7EC-833E-408B-A0FD-012161E89D15}" type="sibTrans" cxnId="{38D4BDED-5B67-4738-AE96-6DB52B32B69A}">
      <dgm:prSet/>
      <dgm:spPr/>
      <dgm:t>
        <a:bodyPr/>
        <a:lstStyle/>
        <a:p>
          <a:endParaRPr lang="en-GB"/>
        </a:p>
      </dgm:t>
    </dgm:pt>
    <dgm:pt modelId="{98BD7A59-8296-4494-AE5E-A39C3B56E657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Digital Preservation manager</a:t>
          </a:r>
        </a:p>
      </dgm:t>
    </dgm:pt>
    <dgm:pt modelId="{F70CD0F1-9C00-4856-B623-B712E912C0EA}" type="parTrans" cxnId="{61F42AF1-F999-463D-BE06-A40FA37DF98D}">
      <dgm:prSet/>
      <dgm:spPr/>
      <dgm:t>
        <a:bodyPr/>
        <a:lstStyle/>
        <a:p>
          <a:endParaRPr lang="en-GB"/>
        </a:p>
      </dgm:t>
    </dgm:pt>
    <dgm:pt modelId="{70E20BAB-7806-457D-94F5-4CEC53827960}" type="sibTrans" cxnId="{61F42AF1-F999-463D-BE06-A40FA37DF98D}">
      <dgm:prSet/>
      <dgm:spPr/>
      <dgm:t>
        <a:bodyPr/>
        <a:lstStyle/>
        <a:p>
          <a:endParaRPr lang="en-GB"/>
        </a:p>
      </dgm:t>
    </dgm:pt>
    <dgm:pt modelId="{41CB122A-BC91-4E0D-9995-8359CDBBD998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Archives Assistants</a:t>
          </a:r>
        </a:p>
      </dgm:t>
    </dgm:pt>
    <dgm:pt modelId="{63D4E567-AD4D-42EF-BB54-B5D9CE56563B}" type="parTrans" cxnId="{58E01A87-2BD0-4E76-846B-472462827A66}">
      <dgm:prSet/>
      <dgm:spPr/>
      <dgm:t>
        <a:bodyPr/>
        <a:lstStyle/>
        <a:p>
          <a:endParaRPr lang="en-GB"/>
        </a:p>
      </dgm:t>
    </dgm:pt>
    <dgm:pt modelId="{51AC19CD-1E13-4BC6-AD96-B89CB430D0D9}" type="sibTrans" cxnId="{58E01A87-2BD0-4E76-846B-472462827A66}">
      <dgm:prSet/>
      <dgm:spPr/>
      <dgm:t>
        <a:bodyPr/>
        <a:lstStyle/>
        <a:p>
          <a:endParaRPr lang="en-GB"/>
        </a:p>
      </dgm:t>
    </dgm:pt>
    <dgm:pt modelId="{F373F54D-F887-4178-B056-D7C33C90D8A9}" type="asst">
      <dgm:prSet/>
      <dgm:spPr/>
      <dgm:t>
        <a:bodyPr/>
        <a:lstStyle/>
        <a:p>
          <a:r>
            <a:rPr lang="en-GB"/>
            <a:t>Admin Assistant</a:t>
          </a:r>
        </a:p>
      </dgm:t>
    </dgm:pt>
    <dgm:pt modelId="{1FC47D8A-9C58-4676-860D-E7237EDF453E}" type="parTrans" cxnId="{1874F0D2-0F3E-4282-B599-73E87F81A95E}">
      <dgm:prSet/>
      <dgm:spPr/>
      <dgm:t>
        <a:bodyPr/>
        <a:lstStyle/>
        <a:p>
          <a:endParaRPr lang="en-GB"/>
        </a:p>
      </dgm:t>
    </dgm:pt>
    <dgm:pt modelId="{8329E267-0613-44BC-B461-187A79457E77}" type="sibTrans" cxnId="{1874F0D2-0F3E-4282-B599-73E87F81A95E}">
      <dgm:prSet/>
      <dgm:spPr/>
      <dgm:t>
        <a:bodyPr/>
        <a:lstStyle/>
        <a:p>
          <a:endParaRPr lang="en-GB"/>
        </a:p>
      </dgm:t>
    </dgm:pt>
    <dgm:pt modelId="{3B424924-5AB3-40F3-BCC7-ED21813A28F9}" type="pres">
      <dgm:prSet presAssocID="{03DC26BF-5466-46C1-BDC9-5545A5C5C2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3BBEC18-2F6A-43E0-A9C9-CBC33DE03BF5}" type="pres">
      <dgm:prSet presAssocID="{A978B5EF-136A-4E21-BBAA-781EF24E1B86}" presName="hierRoot1" presStyleCnt="0">
        <dgm:presLayoutVars>
          <dgm:hierBranch val="init"/>
        </dgm:presLayoutVars>
      </dgm:prSet>
      <dgm:spPr/>
    </dgm:pt>
    <dgm:pt modelId="{84345BC4-9D21-40EE-B02C-8A39CC462073}" type="pres">
      <dgm:prSet presAssocID="{A978B5EF-136A-4E21-BBAA-781EF24E1B86}" presName="rootComposite1" presStyleCnt="0"/>
      <dgm:spPr/>
    </dgm:pt>
    <dgm:pt modelId="{0ED37BFA-96AC-4C81-9980-50F1C4C09E8C}" type="pres">
      <dgm:prSet presAssocID="{A978B5EF-136A-4E21-BBAA-781EF24E1B86}" presName="rootText1" presStyleLbl="node0" presStyleIdx="0" presStyleCnt="1" custScaleX="535634" custScaleY="135833">
        <dgm:presLayoutVars>
          <dgm:chPref val="3"/>
        </dgm:presLayoutVars>
      </dgm:prSet>
      <dgm:spPr/>
    </dgm:pt>
    <dgm:pt modelId="{9B3F09B0-9A3C-45DA-BE8C-EC2DA0DBD7B9}" type="pres">
      <dgm:prSet presAssocID="{A978B5EF-136A-4E21-BBAA-781EF24E1B86}" presName="rootConnector1" presStyleLbl="node1" presStyleIdx="0" presStyleCnt="0"/>
      <dgm:spPr/>
    </dgm:pt>
    <dgm:pt modelId="{A5AF455B-9EB4-49DE-A6C5-159A5F9FE327}" type="pres">
      <dgm:prSet presAssocID="{A978B5EF-136A-4E21-BBAA-781EF24E1B86}" presName="hierChild2" presStyleCnt="0"/>
      <dgm:spPr/>
    </dgm:pt>
    <dgm:pt modelId="{D7DF5BCF-6A12-4E7E-852B-74976D4F2924}" type="pres">
      <dgm:prSet presAssocID="{A978B5EF-136A-4E21-BBAA-781EF24E1B86}" presName="hierChild3" presStyleCnt="0"/>
      <dgm:spPr/>
    </dgm:pt>
    <dgm:pt modelId="{9823D674-F52C-42FD-A9EC-BC4AC08E40BB}" type="pres">
      <dgm:prSet presAssocID="{BCA78BB2-09ED-49D3-9499-978D6E15FBFE}" presName="Name111" presStyleLbl="parChTrans1D2" presStyleIdx="0" presStyleCnt="2"/>
      <dgm:spPr/>
    </dgm:pt>
    <dgm:pt modelId="{0C2E2ECC-768A-4437-A0E8-FEE941A47226}" type="pres">
      <dgm:prSet presAssocID="{7229F651-F2DD-424D-A93F-E8C479A834CB}" presName="hierRoot3" presStyleCnt="0">
        <dgm:presLayoutVars>
          <dgm:hierBranch val="init"/>
        </dgm:presLayoutVars>
      </dgm:prSet>
      <dgm:spPr/>
    </dgm:pt>
    <dgm:pt modelId="{4E7286F2-0020-437E-AAA5-3020A16ECDEA}" type="pres">
      <dgm:prSet presAssocID="{7229F651-F2DD-424D-A93F-E8C479A834CB}" presName="rootComposite3" presStyleCnt="0"/>
      <dgm:spPr/>
    </dgm:pt>
    <dgm:pt modelId="{9B1CEAD8-5ABE-43DF-AD45-670D7DE5A7A3}" type="pres">
      <dgm:prSet presAssocID="{7229F651-F2DD-424D-A93F-E8C479A834CB}" presName="rootText3" presStyleLbl="asst1" presStyleIdx="0" presStyleCnt="16" custAng="0" custScaleX="355611" custScaleY="109625">
        <dgm:presLayoutVars>
          <dgm:chPref val="3"/>
        </dgm:presLayoutVars>
      </dgm:prSet>
      <dgm:spPr/>
    </dgm:pt>
    <dgm:pt modelId="{1F0D5E0B-39AE-4F14-91B3-5A479E6C77E3}" type="pres">
      <dgm:prSet presAssocID="{7229F651-F2DD-424D-A93F-E8C479A834CB}" presName="rootConnector3" presStyleLbl="asst1" presStyleIdx="0" presStyleCnt="16"/>
      <dgm:spPr/>
    </dgm:pt>
    <dgm:pt modelId="{AFB2D04B-272D-48DB-80CE-0247EBFF8D56}" type="pres">
      <dgm:prSet presAssocID="{7229F651-F2DD-424D-A93F-E8C479A834CB}" presName="hierChild6" presStyleCnt="0"/>
      <dgm:spPr/>
    </dgm:pt>
    <dgm:pt modelId="{CAC0A400-7B98-40EC-8CD3-147DC619C526}" type="pres">
      <dgm:prSet presAssocID="{D81E051D-C351-4806-9A97-FC79D732C7A3}" presName="Name37" presStyleLbl="parChTrans1D3" presStyleIdx="0" presStyleCnt="5"/>
      <dgm:spPr/>
    </dgm:pt>
    <dgm:pt modelId="{0ADCB488-92EE-465C-BD90-0F9096FC7658}" type="pres">
      <dgm:prSet presAssocID="{7EA536CC-AA3F-4C0F-98DD-6EB87E9D34FD}" presName="hierRoot2" presStyleCnt="0">
        <dgm:presLayoutVars>
          <dgm:hierBranch val="init"/>
        </dgm:presLayoutVars>
      </dgm:prSet>
      <dgm:spPr/>
    </dgm:pt>
    <dgm:pt modelId="{B96973AA-B4EE-44BE-B6CB-1AE94F8B7429}" type="pres">
      <dgm:prSet presAssocID="{7EA536CC-AA3F-4C0F-98DD-6EB87E9D34FD}" presName="rootComposite" presStyleCnt="0"/>
      <dgm:spPr/>
    </dgm:pt>
    <dgm:pt modelId="{4BF7FD1A-53EF-4E73-BEBA-43595555080E}" type="pres">
      <dgm:prSet presAssocID="{7EA536CC-AA3F-4C0F-98DD-6EB87E9D34FD}" presName="rootText" presStyleLbl="node3" presStyleIdx="0" presStyleCnt="1" custAng="0" custLinFactNeighborY="2218">
        <dgm:presLayoutVars>
          <dgm:chPref val="3"/>
        </dgm:presLayoutVars>
      </dgm:prSet>
      <dgm:spPr/>
    </dgm:pt>
    <dgm:pt modelId="{AC761CBE-2548-4D82-9259-712FF77BD6CE}" type="pres">
      <dgm:prSet presAssocID="{7EA536CC-AA3F-4C0F-98DD-6EB87E9D34FD}" presName="rootConnector" presStyleLbl="node3" presStyleIdx="0" presStyleCnt="1"/>
      <dgm:spPr/>
    </dgm:pt>
    <dgm:pt modelId="{C40899DE-67B6-41C8-BF41-3DDEF1D39679}" type="pres">
      <dgm:prSet presAssocID="{7EA536CC-AA3F-4C0F-98DD-6EB87E9D34FD}" presName="hierChild4" presStyleCnt="0"/>
      <dgm:spPr/>
    </dgm:pt>
    <dgm:pt modelId="{25F3D27A-CD63-4B4F-A6B1-2F0BB38C5845}" type="pres">
      <dgm:prSet presAssocID="{089C4A69-2817-496B-B5AC-717684C60EF3}" presName="Name37" presStyleLbl="parChTrans1D4" presStyleIdx="0" presStyleCnt="18"/>
      <dgm:spPr/>
    </dgm:pt>
    <dgm:pt modelId="{46A191E0-9E40-4338-AE24-2DFD8E7B99B3}" type="pres">
      <dgm:prSet presAssocID="{3ED9B295-B948-4D1F-A06B-642AB544A950}" presName="hierRoot2" presStyleCnt="0">
        <dgm:presLayoutVars>
          <dgm:hierBranch val="init"/>
        </dgm:presLayoutVars>
      </dgm:prSet>
      <dgm:spPr/>
    </dgm:pt>
    <dgm:pt modelId="{F73B9DBE-BD45-4385-8F5E-9FB405E75BA2}" type="pres">
      <dgm:prSet presAssocID="{3ED9B295-B948-4D1F-A06B-642AB544A950}" presName="rootComposite" presStyleCnt="0"/>
      <dgm:spPr/>
    </dgm:pt>
    <dgm:pt modelId="{49685381-65EC-4248-8F7F-2DA1926ECBC0}" type="pres">
      <dgm:prSet presAssocID="{3ED9B295-B948-4D1F-A06B-642AB544A950}" presName="rootText" presStyleLbl="node4" presStyleIdx="0" presStyleCnt="4" custAng="0">
        <dgm:presLayoutVars>
          <dgm:chPref val="3"/>
        </dgm:presLayoutVars>
      </dgm:prSet>
      <dgm:spPr/>
    </dgm:pt>
    <dgm:pt modelId="{44CADCAF-869A-4126-96A7-F4F28D879046}" type="pres">
      <dgm:prSet presAssocID="{3ED9B295-B948-4D1F-A06B-642AB544A950}" presName="rootConnector" presStyleLbl="node4" presStyleIdx="0" presStyleCnt="4"/>
      <dgm:spPr/>
    </dgm:pt>
    <dgm:pt modelId="{462BA8C6-7E63-42E1-A80D-7155EAF7A1EC}" type="pres">
      <dgm:prSet presAssocID="{3ED9B295-B948-4D1F-A06B-642AB544A950}" presName="hierChild4" presStyleCnt="0"/>
      <dgm:spPr/>
    </dgm:pt>
    <dgm:pt modelId="{5708D080-7B66-4005-B01F-37DE0E652A7A}" type="pres">
      <dgm:prSet presAssocID="{BCF0ECC0-8134-49C7-AC16-89D6381D698F}" presName="Name37" presStyleLbl="parChTrans1D4" presStyleIdx="1" presStyleCnt="18"/>
      <dgm:spPr/>
    </dgm:pt>
    <dgm:pt modelId="{B8D6CF12-D113-40D1-8E38-A6C4F5490C0A}" type="pres">
      <dgm:prSet presAssocID="{B715FEA7-B0D9-4308-B94F-4BF0F666156A}" presName="hierRoot2" presStyleCnt="0">
        <dgm:presLayoutVars>
          <dgm:hierBranch val="init"/>
        </dgm:presLayoutVars>
      </dgm:prSet>
      <dgm:spPr/>
    </dgm:pt>
    <dgm:pt modelId="{6DE7DEBD-E7CF-4432-844D-32FBB106DAB8}" type="pres">
      <dgm:prSet presAssocID="{B715FEA7-B0D9-4308-B94F-4BF0F666156A}" presName="rootComposite" presStyleCnt="0"/>
      <dgm:spPr/>
    </dgm:pt>
    <dgm:pt modelId="{F2D892D0-DD7C-4D2D-8212-14A333C8270A}" type="pres">
      <dgm:prSet presAssocID="{B715FEA7-B0D9-4308-B94F-4BF0F666156A}" presName="rootText" presStyleLbl="node4" presStyleIdx="1" presStyleCnt="4" custAng="0">
        <dgm:presLayoutVars>
          <dgm:chPref val="3"/>
        </dgm:presLayoutVars>
      </dgm:prSet>
      <dgm:spPr/>
    </dgm:pt>
    <dgm:pt modelId="{D4E3E193-0D2B-4829-AF03-102B03300F91}" type="pres">
      <dgm:prSet presAssocID="{B715FEA7-B0D9-4308-B94F-4BF0F666156A}" presName="rootConnector" presStyleLbl="node4" presStyleIdx="1" presStyleCnt="4"/>
      <dgm:spPr/>
    </dgm:pt>
    <dgm:pt modelId="{C1E810C0-4260-441B-B290-B20BA423EFB0}" type="pres">
      <dgm:prSet presAssocID="{B715FEA7-B0D9-4308-B94F-4BF0F666156A}" presName="hierChild4" presStyleCnt="0"/>
      <dgm:spPr/>
    </dgm:pt>
    <dgm:pt modelId="{33970F6B-02AF-457A-AFDE-E3E13D371BD3}" type="pres">
      <dgm:prSet presAssocID="{B715FEA7-B0D9-4308-B94F-4BF0F666156A}" presName="hierChild5" presStyleCnt="0"/>
      <dgm:spPr/>
    </dgm:pt>
    <dgm:pt modelId="{65E5B52C-F0CC-4431-B568-599EE69256E8}" type="pres">
      <dgm:prSet presAssocID="{AD115453-C161-4AAE-8C0B-511E90B7E6B5}" presName="Name111" presStyleLbl="parChTrans1D4" presStyleIdx="2" presStyleCnt="18"/>
      <dgm:spPr/>
    </dgm:pt>
    <dgm:pt modelId="{35D42599-82B7-4127-B4AC-FB715D3DB0FE}" type="pres">
      <dgm:prSet presAssocID="{E231D789-AEFE-4004-9F9E-B8D3F27FBE3B}" presName="hierRoot3" presStyleCnt="0">
        <dgm:presLayoutVars>
          <dgm:hierBranch val="init"/>
        </dgm:presLayoutVars>
      </dgm:prSet>
      <dgm:spPr/>
    </dgm:pt>
    <dgm:pt modelId="{A52E2805-82EB-49F3-A6D5-DA1D79BD2796}" type="pres">
      <dgm:prSet presAssocID="{E231D789-AEFE-4004-9F9E-B8D3F27FBE3B}" presName="rootComposite3" presStyleCnt="0"/>
      <dgm:spPr/>
    </dgm:pt>
    <dgm:pt modelId="{A7E7F267-B3A8-43C3-97C5-765437FDD51D}" type="pres">
      <dgm:prSet presAssocID="{E231D789-AEFE-4004-9F9E-B8D3F27FBE3B}" presName="rootText3" presStyleLbl="asst4" presStyleIdx="0" presStyleCnt="4" custAng="0">
        <dgm:presLayoutVars>
          <dgm:chPref val="3"/>
        </dgm:presLayoutVars>
      </dgm:prSet>
      <dgm:spPr/>
    </dgm:pt>
    <dgm:pt modelId="{8868F782-49EA-464B-A41F-807470FE0EA7}" type="pres">
      <dgm:prSet presAssocID="{E231D789-AEFE-4004-9F9E-B8D3F27FBE3B}" presName="rootConnector3" presStyleLbl="asst4" presStyleIdx="0" presStyleCnt="4"/>
      <dgm:spPr/>
    </dgm:pt>
    <dgm:pt modelId="{828D0D39-DF96-4908-B15F-64EBE3BE4644}" type="pres">
      <dgm:prSet presAssocID="{E231D789-AEFE-4004-9F9E-B8D3F27FBE3B}" presName="hierChild6" presStyleCnt="0"/>
      <dgm:spPr/>
    </dgm:pt>
    <dgm:pt modelId="{106FD3D5-FE4F-40E0-BD3B-7086EDA66CD3}" type="pres">
      <dgm:prSet presAssocID="{E231D789-AEFE-4004-9F9E-B8D3F27FBE3B}" presName="hierChild7" presStyleCnt="0"/>
      <dgm:spPr/>
    </dgm:pt>
    <dgm:pt modelId="{9F87151E-7A58-44EF-9A0F-0FC234D2A76C}" type="pres">
      <dgm:prSet presAssocID="{14994825-D586-4C11-BC14-EE5B71A68F12}" presName="Name111" presStyleLbl="parChTrans1D4" presStyleIdx="3" presStyleCnt="18"/>
      <dgm:spPr/>
    </dgm:pt>
    <dgm:pt modelId="{D324D39B-E8ED-490E-BFA4-7C747557F5F9}" type="pres">
      <dgm:prSet presAssocID="{84EAA4CB-9F45-4A65-90F7-6FC06A2A445F}" presName="hierRoot3" presStyleCnt="0">
        <dgm:presLayoutVars>
          <dgm:hierBranch val="init"/>
        </dgm:presLayoutVars>
      </dgm:prSet>
      <dgm:spPr/>
    </dgm:pt>
    <dgm:pt modelId="{9D616CD5-F01C-4D4D-9443-8E48C952B378}" type="pres">
      <dgm:prSet presAssocID="{84EAA4CB-9F45-4A65-90F7-6FC06A2A445F}" presName="rootComposite3" presStyleCnt="0"/>
      <dgm:spPr/>
    </dgm:pt>
    <dgm:pt modelId="{C906A897-A999-47F7-A5A2-0BB129B2BECA}" type="pres">
      <dgm:prSet presAssocID="{84EAA4CB-9F45-4A65-90F7-6FC06A2A445F}" presName="rootText3" presStyleLbl="asst4" presStyleIdx="1" presStyleCnt="4" custAng="0">
        <dgm:presLayoutVars>
          <dgm:chPref val="3"/>
        </dgm:presLayoutVars>
      </dgm:prSet>
      <dgm:spPr/>
    </dgm:pt>
    <dgm:pt modelId="{CF401A67-ABE5-429B-8473-697425B89AF8}" type="pres">
      <dgm:prSet presAssocID="{84EAA4CB-9F45-4A65-90F7-6FC06A2A445F}" presName="rootConnector3" presStyleLbl="asst4" presStyleIdx="1" presStyleCnt="4"/>
      <dgm:spPr/>
    </dgm:pt>
    <dgm:pt modelId="{57AA3363-F9B6-4238-8075-E294331C378F}" type="pres">
      <dgm:prSet presAssocID="{84EAA4CB-9F45-4A65-90F7-6FC06A2A445F}" presName="hierChild6" presStyleCnt="0"/>
      <dgm:spPr/>
    </dgm:pt>
    <dgm:pt modelId="{3FEACA63-4B03-438E-92DA-DB6442C470FA}" type="pres">
      <dgm:prSet presAssocID="{84EAA4CB-9F45-4A65-90F7-6FC06A2A445F}" presName="hierChild7" presStyleCnt="0"/>
      <dgm:spPr/>
    </dgm:pt>
    <dgm:pt modelId="{019B7AB4-B566-4165-B1B8-B8FDFC4BA34F}" type="pres">
      <dgm:prSet presAssocID="{3ED9B295-B948-4D1F-A06B-642AB544A950}" presName="hierChild5" presStyleCnt="0"/>
      <dgm:spPr/>
    </dgm:pt>
    <dgm:pt modelId="{B67CD558-CC7A-456F-97DB-F40587E4055A}" type="pres">
      <dgm:prSet presAssocID="{89363219-9227-4D12-A5D7-F1853A17006D}" presName="Name37" presStyleLbl="parChTrans1D4" presStyleIdx="4" presStyleCnt="18"/>
      <dgm:spPr/>
    </dgm:pt>
    <dgm:pt modelId="{F472FE58-F895-48E0-91B7-B9D3A9C2A62A}" type="pres">
      <dgm:prSet presAssocID="{DA740BE5-64A5-49AB-A708-D78A84A81EAE}" presName="hierRoot2" presStyleCnt="0">
        <dgm:presLayoutVars>
          <dgm:hierBranch val="init"/>
        </dgm:presLayoutVars>
      </dgm:prSet>
      <dgm:spPr/>
    </dgm:pt>
    <dgm:pt modelId="{24381113-4531-4675-A202-21D66F12A323}" type="pres">
      <dgm:prSet presAssocID="{DA740BE5-64A5-49AB-A708-D78A84A81EAE}" presName="rootComposite" presStyleCnt="0"/>
      <dgm:spPr/>
    </dgm:pt>
    <dgm:pt modelId="{9380E79C-D67B-439C-A1E0-8DBCEA3F87A4}" type="pres">
      <dgm:prSet presAssocID="{DA740BE5-64A5-49AB-A708-D78A84A81EAE}" presName="rootText" presStyleLbl="node4" presStyleIdx="2" presStyleCnt="4">
        <dgm:presLayoutVars>
          <dgm:chPref val="3"/>
        </dgm:presLayoutVars>
      </dgm:prSet>
      <dgm:spPr/>
    </dgm:pt>
    <dgm:pt modelId="{E70C7149-0075-4F7C-878B-046DDC8F5A35}" type="pres">
      <dgm:prSet presAssocID="{DA740BE5-64A5-49AB-A708-D78A84A81EAE}" presName="rootConnector" presStyleLbl="node4" presStyleIdx="2" presStyleCnt="4"/>
      <dgm:spPr/>
    </dgm:pt>
    <dgm:pt modelId="{B925F694-CFEC-43F0-888C-36D69E728F95}" type="pres">
      <dgm:prSet presAssocID="{DA740BE5-64A5-49AB-A708-D78A84A81EAE}" presName="hierChild4" presStyleCnt="0"/>
      <dgm:spPr/>
    </dgm:pt>
    <dgm:pt modelId="{0B6990A7-BD32-4EFB-9A80-52F05E239B60}" type="pres">
      <dgm:prSet presAssocID="{00BFAFB2-90DE-4E63-8838-EC0BFE05C8DD}" presName="Name37" presStyleLbl="parChTrans1D4" presStyleIdx="5" presStyleCnt="18"/>
      <dgm:spPr/>
    </dgm:pt>
    <dgm:pt modelId="{21D447A8-95D7-491D-B8F6-8DC917F64BD3}" type="pres">
      <dgm:prSet presAssocID="{16915A91-8852-4C25-8B89-D5EB2EF4EB8F}" presName="hierRoot2" presStyleCnt="0">
        <dgm:presLayoutVars>
          <dgm:hierBranch val="init"/>
        </dgm:presLayoutVars>
      </dgm:prSet>
      <dgm:spPr/>
    </dgm:pt>
    <dgm:pt modelId="{325259F1-A24B-43BD-998A-2ECDFC7ECC80}" type="pres">
      <dgm:prSet presAssocID="{16915A91-8852-4C25-8B89-D5EB2EF4EB8F}" presName="rootComposite" presStyleCnt="0"/>
      <dgm:spPr/>
    </dgm:pt>
    <dgm:pt modelId="{7877799F-461A-4AAB-B8E0-817166527CAB}" type="pres">
      <dgm:prSet presAssocID="{16915A91-8852-4C25-8B89-D5EB2EF4EB8F}" presName="rootText" presStyleLbl="node4" presStyleIdx="3" presStyleCnt="4" custAng="0">
        <dgm:presLayoutVars>
          <dgm:chPref val="3"/>
        </dgm:presLayoutVars>
      </dgm:prSet>
      <dgm:spPr/>
    </dgm:pt>
    <dgm:pt modelId="{7C45ACEC-93CE-49D0-BAF6-DCB9ED9FA73A}" type="pres">
      <dgm:prSet presAssocID="{16915A91-8852-4C25-8B89-D5EB2EF4EB8F}" presName="rootConnector" presStyleLbl="node4" presStyleIdx="3" presStyleCnt="4"/>
      <dgm:spPr/>
    </dgm:pt>
    <dgm:pt modelId="{F09F806F-1AE8-4E81-BEC9-BF50096CFDC2}" type="pres">
      <dgm:prSet presAssocID="{16915A91-8852-4C25-8B89-D5EB2EF4EB8F}" presName="hierChild4" presStyleCnt="0"/>
      <dgm:spPr/>
    </dgm:pt>
    <dgm:pt modelId="{673ACB20-84AE-4480-858A-BAA4ACBC27F4}" type="pres">
      <dgm:prSet presAssocID="{16915A91-8852-4C25-8B89-D5EB2EF4EB8F}" presName="hierChild5" presStyleCnt="0"/>
      <dgm:spPr/>
    </dgm:pt>
    <dgm:pt modelId="{BECE18A8-ADF9-4E4C-94EE-A6FB5413BF0B}" type="pres">
      <dgm:prSet presAssocID="{0C543420-F2EC-45A4-A8B3-2683C235D081}" presName="Name111" presStyleLbl="parChTrans1D4" presStyleIdx="6" presStyleCnt="18"/>
      <dgm:spPr/>
    </dgm:pt>
    <dgm:pt modelId="{969727AA-6015-4C72-80D4-84984C73D492}" type="pres">
      <dgm:prSet presAssocID="{EFAC3171-000B-465B-9681-9D93CB13CD0D}" presName="hierRoot3" presStyleCnt="0">
        <dgm:presLayoutVars>
          <dgm:hierBranch val="init"/>
        </dgm:presLayoutVars>
      </dgm:prSet>
      <dgm:spPr/>
    </dgm:pt>
    <dgm:pt modelId="{60D243A7-E793-4763-8D70-2C93D22899D5}" type="pres">
      <dgm:prSet presAssocID="{EFAC3171-000B-465B-9681-9D93CB13CD0D}" presName="rootComposite3" presStyleCnt="0"/>
      <dgm:spPr/>
    </dgm:pt>
    <dgm:pt modelId="{EFD3070F-F1B3-4BA4-A16F-31F7B30FBF4C}" type="pres">
      <dgm:prSet presAssocID="{EFAC3171-000B-465B-9681-9D93CB13CD0D}" presName="rootText3" presStyleLbl="asst4" presStyleIdx="2" presStyleCnt="4" custAng="0">
        <dgm:presLayoutVars>
          <dgm:chPref val="3"/>
        </dgm:presLayoutVars>
      </dgm:prSet>
      <dgm:spPr/>
    </dgm:pt>
    <dgm:pt modelId="{3447A36C-7D1F-41C5-8E42-0BB1079AD3B8}" type="pres">
      <dgm:prSet presAssocID="{EFAC3171-000B-465B-9681-9D93CB13CD0D}" presName="rootConnector3" presStyleLbl="asst4" presStyleIdx="2" presStyleCnt="4"/>
      <dgm:spPr/>
    </dgm:pt>
    <dgm:pt modelId="{56CB2CDB-DC81-41B5-B3FE-9EA5116D6262}" type="pres">
      <dgm:prSet presAssocID="{EFAC3171-000B-465B-9681-9D93CB13CD0D}" presName="hierChild6" presStyleCnt="0"/>
      <dgm:spPr/>
    </dgm:pt>
    <dgm:pt modelId="{B925D728-35F5-4126-8322-D8DB84DA7888}" type="pres">
      <dgm:prSet presAssocID="{EFAC3171-000B-465B-9681-9D93CB13CD0D}" presName="hierChild7" presStyleCnt="0"/>
      <dgm:spPr/>
    </dgm:pt>
    <dgm:pt modelId="{992F24DF-AB86-4F0A-87A9-1B865C26F65E}" type="pres">
      <dgm:prSet presAssocID="{1F3E24ED-21AE-48E9-B52C-3A142A124DAC}" presName="Name111" presStyleLbl="parChTrans1D4" presStyleIdx="7" presStyleCnt="18"/>
      <dgm:spPr/>
    </dgm:pt>
    <dgm:pt modelId="{BA5B2B3A-CDAF-4B62-98BF-7949FCD3F946}" type="pres">
      <dgm:prSet presAssocID="{6C47E6DE-1639-4551-A66B-4C20FFD4D7B6}" presName="hierRoot3" presStyleCnt="0">
        <dgm:presLayoutVars>
          <dgm:hierBranch val="init"/>
        </dgm:presLayoutVars>
      </dgm:prSet>
      <dgm:spPr/>
    </dgm:pt>
    <dgm:pt modelId="{1DB16443-83A8-4208-88D7-AD36247D5854}" type="pres">
      <dgm:prSet presAssocID="{6C47E6DE-1639-4551-A66B-4C20FFD4D7B6}" presName="rootComposite3" presStyleCnt="0"/>
      <dgm:spPr/>
    </dgm:pt>
    <dgm:pt modelId="{BF262B8E-AE93-4824-B892-5EB34BDD5781}" type="pres">
      <dgm:prSet presAssocID="{6C47E6DE-1639-4551-A66B-4C20FFD4D7B6}" presName="rootText3" presStyleLbl="asst4" presStyleIdx="3" presStyleCnt="4" custAng="0">
        <dgm:presLayoutVars>
          <dgm:chPref val="3"/>
        </dgm:presLayoutVars>
      </dgm:prSet>
      <dgm:spPr/>
    </dgm:pt>
    <dgm:pt modelId="{B35E1CAA-D8E1-43F5-9B2B-F36040488D49}" type="pres">
      <dgm:prSet presAssocID="{6C47E6DE-1639-4551-A66B-4C20FFD4D7B6}" presName="rootConnector3" presStyleLbl="asst4" presStyleIdx="3" presStyleCnt="4"/>
      <dgm:spPr/>
    </dgm:pt>
    <dgm:pt modelId="{04D85D0E-C58E-4481-B1F7-84E452ABC74B}" type="pres">
      <dgm:prSet presAssocID="{6C47E6DE-1639-4551-A66B-4C20FFD4D7B6}" presName="hierChild6" presStyleCnt="0"/>
      <dgm:spPr/>
    </dgm:pt>
    <dgm:pt modelId="{96A8AA75-FAD1-430B-87AA-6DE92CFDD56A}" type="pres">
      <dgm:prSet presAssocID="{6C47E6DE-1639-4551-A66B-4C20FFD4D7B6}" presName="hierChild7" presStyleCnt="0"/>
      <dgm:spPr/>
    </dgm:pt>
    <dgm:pt modelId="{C39726E3-801C-4BF0-B8D3-6EE4893FAADA}" type="pres">
      <dgm:prSet presAssocID="{DA740BE5-64A5-49AB-A708-D78A84A81EAE}" presName="hierChild5" presStyleCnt="0"/>
      <dgm:spPr/>
    </dgm:pt>
    <dgm:pt modelId="{82626B30-78FD-4B3C-901A-EAD461A55E79}" type="pres">
      <dgm:prSet presAssocID="{7EA536CC-AA3F-4C0F-98DD-6EB87E9D34FD}" presName="hierChild5" presStyleCnt="0"/>
      <dgm:spPr/>
    </dgm:pt>
    <dgm:pt modelId="{FCD06180-2349-4F05-9552-EA7BC1B6DF18}" type="pres">
      <dgm:prSet presAssocID="{7229F651-F2DD-424D-A93F-E8C479A834CB}" presName="hierChild7" presStyleCnt="0"/>
      <dgm:spPr/>
    </dgm:pt>
    <dgm:pt modelId="{2E71F825-5189-4E2C-A079-758C7606706A}" type="pres">
      <dgm:prSet presAssocID="{1FC47D8A-9C58-4676-860D-E7237EDF453E}" presName="Name111" presStyleLbl="parChTrans1D3" presStyleIdx="1" presStyleCnt="5"/>
      <dgm:spPr/>
    </dgm:pt>
    <dgm:pt modelId="{860B0098-C879-4354-B157-56711A132474}" type="pres">
      <dgm:prSet presAssocID="{F373F54D-F887-4178-B056-D7C33C90D8A9}" presName="hierRoot3" presStyleCnt="0">
        <dgm:presLayoutVars>
          <dgm:hierBranch val="init"/>
        </dgm:presLayoutVars>
      </dgm:prSet>
      <dgm:spPr/>
    </dgm:pt>
    <dgm:pt modelId="{9D5A8B9B-6D26-4030-85D8-2DB441215268}" type="pres">
      <dgm:prSet presAssocID="{F373F54D-F887-4178-B056-D7C33C90D8A9}" presName="rootComposite3" presStyleCnt="0"/>
      <dgm:spPr/>
    </dgm:pt>
    <dgm:pt modelId="{B95D7A9A-8775-439A-BB8E-A1F4E6B6C62A}" type="pres">
      <dgm:prSet presAssocID="{F373F54D-F887-4178-B056-D7C33C90D8A9}" presName="rootText3" presStyleLbl="asst1" presStyleIdx="1" presStyleCnt="16" custLinFactX="102926" custLinFactNeighborX="200000" custLinFactNeighborY="-71125">
        <dgm:presLayoutVars>
          <dgm:chPref val="3"/>
        </dgm:presLayoutVars>
      </dgm:prSet>
      <dgm:spPr/>
    </dgm:pt>
    <dgm:pt modelId="{44158A92-3A88-450B-823E-EA1C9BD10408}" type="pres">
      <dgm:prSet presAssocID="{F373F54D-F887-4178-B056-D7C33C90D8A9}" presName="rootConnector3" presStyleLbl="asst1" presStyleIdx="1" presStyleCnt="16"/>
      <dgm:spPr/>
    </dgm:pt>
    <dgm:pt modelId="{2870CD44-5DC6-4851-AF20-250B548F47D2}" type="pres">
      <dgm:prSet presAssocID="{F373F54D-F887-4178-B056-D7C33C90D8A9}" presName="hierChild6" presStyleCnt="0"/>
      <dgm:spPr/>
    </dgm:pt>
    <dgm:pt modelId="{471C62A8-5607-4FCD-974C-FBDFF0731167}" type="pres">
      <dgm:prSet presAssocID="{F373F54D-F887-4178-B056-D7C33C90D8A9}" presName="hierChild7" presStyleCnt="0"/>
      <dgm:spPr/>
    </dgm:pt>
    <dgm:pt modelId="{3A3CA76C-2A50-42FD-BFDD-B7100CFC60B5}" type="pres">
      <dgm:prSet presAssocID="{4C9F329A-8ADA-4022-885C-51C7D8CC4256}" presName="Name111" presStyleLbl="parChTrans1D2" presStyleIdx="1" presStyleCnt="2"/>
      <dgm:spPr/>
    </dgm:pt>
    <dgm:pt modelId="{42A99E8A-4F83-46D7-8C64-12793C5BE94B}" type="pres">
      <dgm:prSet presAssocID="{E9129535-9A47-4480-8F43-DC7A6A16C2BD}" presName="hierRoot3" presStyleCnt="0">
        <dgm:presLayoutVars>
          <dgm:hierBranch val="init"/>
        </dgm:presLayoutVars>
      </dgm:prSet>
      <dgm:spPr/>
    </dgm:pt>
    <dgm:pt modelId="{BE563E82-0BDA-4F7A-929C-B1F5B644724B}" type="pres">
      <dgm:prSet presAssocID="{E9129535-9A47-4480-8F43-DC7A6A16C2BD}" presName="rootComposite3" presStyleCnt="0"/>
      <dgm:spPr/>
    </dgm:pt>
    <dgm:pt modelId="{3B2CC5A4-7424-4506-A4D2-994F06A3471C}" type="pres">
      <dgm:prSet presAssocID="{E9129535-9A47-4480-8F43-DC7A6A16C2BD}" presName="rootText3" presStyleLbl="asst1" presStyleIdx="2" presStyleCnt="16" custScaleX="404536" custScaleY="105937">
        <dgm:presLayoutVars>
          <dgm:chPref val="3"/>
        </dgm:presLayoutVars>
      </dgm:prSet>
      <dgm:spPr/>
    </dgm:pt>
    <dgm:pt modelId="{EEB0ED81-8310-46A5-BF6D-28E33624B7D7}" type="pres">
      <dgm:prSet presAssocID="{E9129535-9A47-4480-8F43-DC7A6A16C2BD}" presName="rootConnector3" presStyleLbl="asst1" presStyleIdx="2" presStyleCnt="16"/>
      <dgm:spPr/>
    </dgm:pt>
    <dgm:pt modelId="{59622E3B-64A6-4F58-92D2-7CDA536F3AB8}" type="pres">
      <dgm:prSet presAssocID="{E9129535-9A47-4480-8F43-DC7A6A16C2BD}" presName="hierChild6" presStyleCnt="0"/>
      <dgm:spPr/>
    </dgm:pt>
    <dgm:pt modelId="{CE7A3851-64D3-4257-9C9C-DF28752A60AC}" type="pres">
      <dgm:prSet presAssocID="{E9129535-9A47-4480-8F43-DC7A6A16C2BD}" presName="hierChild7" presStyleCnt="0"/>
      <dgm:spPr/>
    </dgm:pt>
    <dgm:pt modelId="{D0FDB64F-F112-4301-A1AD-AEEBB5B0D7AE}" type="pres">
      <dgm:prSet presAssocID="{621671C9-A758-4B8D-8A23-E6B09C722683}" presName="Name111" presStyleLbl="parChTrans1D3" presStyleIdx="2" presStyleCnt="5"/>
      <dgm:spPr/>
    </dgm:pt>
    <dgm:pt modelId="{0BC84795-6E40-456E-B1C9-BB54492EAECE}" type="pres">
      <dgm:prSet presAssocID="{CEDC6C94-3005-4896-A86B-45B52689C066}" presName="hierRoot3" presStyleCnt="0">
        <dgm:presLayoutVars>
          <dgm:hierBranch val="init"/>
        </dgm:presLayoutVars>
      </dgm:prSet>
      <dgm:spPr/>
    </dgm:pt>
    <dgm:pt modelId="{B5717BDF-64C8-48C4-BDCB-79A80A6B5EAD}" type="pres">
      <dgm:prSet presAssocID="{CEDC6C94-3005-4896-A86B-45B52689C066}" presName="rootComposite3" presStyleCnt="0"/>
      <dgm:spPr/>
    </dgm:pt>
    <dgm:pt modelId="{DC26A094-99B9-4B81-9032-DE749D0E0403}" type="pres">
      <dgm:prSet presAssocID="{CEDC6C94-3005-4896-A86B-45B52689C066}" presName="rootText3" presStyleLbl="asst1" presStyleIdx="3" presStyleCnt="16">
        <dgm:presLayoutVars>
          <dgm:chPref val="3"/>
        </dgm:presLayoutVars>
      </dgm:prSet>
      <dgm:spPr/>
    </dgm:pt>
    <dgm:pt modelId="{89C0732F-6DCC-45DD-B338-4A770CEBEED4}" type="pres">
      <dgm:prSet presAssocID="{CEDC6C94-3005-4896-A86B-45B52689C066}" presName="rootConnector3" presStyleLbl="asst1" presStyleIdx="3" presStyleCnt="16"/>
      <dgm:spPr/>
    </dgm:pt>
    <dgm:pt modelId="{0D6BAFF8-0983-44DF-B779-F61097E87ACD}" type="pres">
      <dgm:prSet presAssocID="{CEDC6C94-3005-4896-A86B-45B52689C066}" presName="hierChild6" presStyleCnt="0"/>
      <dgm:spPr/>
    </dgm:pt>
    <dgm:pt modelId="{AE13BA41-8369-40BF-A9BB-CBAB422D008B}" type="pres">
      <dgm:prSet presAssocID="{CEDC6C94-3005-4896-A86B-45B52689C066}" presName="hierChild7" presStyleCnt="0"/>
      <dgm:spPr/>
    </dgm:pt>
    <dgm:pt modelId="{F7614153-7163-4D4B-898B-97BD8295B234}" type="pres">
      <dgm:prSet presAssocID="{11329E95-9572-49F2-B75B-4D1C3BE21B09}" presName="Name111" presStyleLbl="parChTrans1D4" presStyleIdx="8" presStyleCnt="18"/>
      <dgm:spPr/>
    </dgm:pt>
    <dgm:pt modelId="{A3EE459C-885C-47FE-BF2A-5A746D90067C}" type="pres">
      <dgm:prSet presAssocID="{4E51E036-705C-423C-A2E4-5C1D78E59ED5}" presName="hierRoot3" presStyleCnt="0">
        <dgm:presLayoutVars>
          <dgm:hierBranch val="init"/>
        </dgm:presLayoutVars>
      </dgm:prSet>
      <dgm:spPr/>
    </dgm:pt>
    <dgm:pt modelId="{214EDA0D-4B09-4B04-81CF-9BAD2BD45C2A}" type="pres">
      <dgm:prSet presAssocID="{4E51E036-705C-423C-A2E4-5C1D78E59ED5}" presName="rootComposite3" presStyleCnt="0"/>
      <dgm:spPr/>
    </dgm:pt>
    <dgm:pt modelId="{F1E6B27E-0276-49A2-9C72-8B5189087541}" type="pres">
      <dgm:prSet presAssocID="{4E51E036-705C-423C-A2E4-5C1D78E59ED5}" presName="rootText3" presStyleLbl="asst1" presStyleIdx="4" presStyleCnt="16">
        <dgm:presLayoutVars>
          <dgm:chPref val="3"/>
        </dgm:presLayoutVars>
      </dgm:prSet>
      <dgm:spPr/>
    </dgm:pt>
    <dgm:pt modelId="{AC8A2045-47C1-41A0-BF3E-F571EFCF9881}" type="pres">
      <dgm:prSet presAssocID="{4E51E036-705C-423C-A2E4-5C1D78E59ED5}" presName="rootConnector3" presStyleLbl="asst1" presStyleIdx="4" presStyleCnt="16"/>
      <dgm:spPr/>
    </dgm:pt>
    <dgm:pt modelId="{8018F5E6-62A8-4632-9AA5-18126C14C84B}" type="pres">
      <dgm:prSet presAssocID="{4E51E036-705C-423C-A2E4-5C1D78E59ED5}" presName="hierChild6" presStyleCnt="0"/>
      <dgm:spPr/>
    </dgm:pt>
    <dgm:pt modelId="{077B1DE1-7CB4-46BD-B0BF-00C3A89C3F9F}" type="pres">
      <dgm:prSet presAssocID="{4E51E036-705C-423C-A2E4-5C1D78E59ED5}" presName="hierChild7" presStyleCnt="0"/>
      <dgm:spPr/>
    </dgm:pt>
    <dgm:pt modelId="{87215F32-CA56-4426-A5AB-4DEE82AF4C22}" type="pres">
      <dgm:prSet presAssocID="{63D4E567-AD4D-42EF-BB54-B5D9CE56563B}" presName="Name111" presStyleLbl="parChTrans1D4" presStyleIdx="9" presStyleCnt="18"/>
      <dgm:spPr/>
    </dgm:pt>
    <dgm:pt modelId="{1AB9AEFD-92F8-44C6-81A2-ED0F757256FD}" type="pres">
      <dgm:prSet presAssocID="{41CB122A-BC91-4E0D-9995-8359CDBBD998}" presName="hierRoot3" presStyleCnt="0">
        <dgm:presLayoutVars>
          <dgm:hierBranch val="init"/>
        </dgm:presLayoutVars>
      </dgm:prSet>
      <dgm:spPr/>
    </dgm:pt>
    <dgm:pt modelId="{0741C142-0621-434C-8465-C7A1465D2CB1}" type="pres">
      <dgm:prSet presAssocID="{41CB122A-BC91-4E0D-9995-8359CDBBD998}" presName="rootComposite3" presStyleCnt="0"/>
      <dgm:spPr/>
    </dgm:pt>
    <dgm:pt modelId="{30A918FE-340D-4B31-9111-41BC7EC2C079}" type="pres">
      <dgm:prSet presAssocID="{41CB122A-BC91-4E0D-9995-8359CDBBD998}" presName="rootText3" presStyleLbl="asst1" presStyleIdx="5" presStyleCnt="16" custLinFactX="35666" custLinFactNeighborX="100000" custLinFactNeighborY="63187">
        <dgm:presLayoutVars>
          <dgm:chPref val="3"/>
        </dgm:presLayoutVars>
      </dgm:prSet>
      <dgm:spPr/>
    </dgm:pt>
    <dgm:pt modelId="{28872FF4-2ECC-4A03-86F2-5D1C5446E81C}" type="pres">
      <dgm:prSet presAssocID="{41CB122A-BC91-4E0D-9995-8359CDBBD998}" presName="rootConnector3" presStyleLbl="asst1" presStyleIdx="5" presStyleCnt="16"/>
      <dgm:spPr/>
    </dgm:pt>
    <dgm:pt modelId="{54A68E71-CA80-4842-B72E-BA4CF5E5EF84}" type="pres">
      <dgm:prSet presAssocID="{41CB122A-BC91-4E0D-9995-8359CDBBD998}" presName="hierChild6" presStyleCnt="0"/>
      <dgm:spPr/>
    </dgm:pt>
    <dgm:pt modelId="{E5F30CEA-E592-465E-8E5A-907A584C401D}" type="pres">
      <dgm:prSet presAssocID="{41CB122A-BC91-4E0D-9995-8359CDBBD998}" presName="hierChild7" presStyleCnt="0"/>
      <dgm:spPr/>
    </dgm:pt>
    <dgm:pt modelId="{96FA5F3F-E43F-40B9-B713-30F08AD1E872}" type="pres">
      <dgm:prSet presAssocID="{F2DE771D-ACF1-411F-960C-1B1341826C7E}" presName="Name111" presStyleLbl="parChTrans1D4" presStyleIdx="10" presStyleCnt="18"/>
      <dgm:spPr/>
    </dgm:pt>
    <dgm:pt modelId="{C147048C-0127-4B3A-8134-681C7D469560}" type="pres">
      <dgm:prSet presAssocID="{BFE80716-33BB-4D74-B5A8-74971C227125}" presName="hierRoot3" presStyleCnt="0">
        <dgm:presLayoutVars>
          <dgm:hierBranch val="init"/>
        </dgm:presLayoutVars>
      </dgm:prSet>
      <dgm:spPr/>
    </dgm:pt>
    <dgm:pt modelId="{35E4205A-186C-4A35-AB8D-BD0A077655CF}" type="pres">
      <dgm:prSet presAssocID="{BFE80716-33BB-4D74-B5A8-74971C227125}" presName="rootComposite3" presStyleCnt="0"/>
      <dgm:spPr/>
    </dgm:pt>
    <dgm:pt modelId="{9F9F2AE1-1DAF-4932-85BC-7894D038E7C8}" type="pres">
      <dgm:prSet presAssocID="{BFE80716-33BB-4D74-B5A8-74971C227125}" presName="rootText3" presStyleLbl="asst1" presStyleIdx="6" presStyleCnt="16" custLinFactNeighborX="-2812" custLinFactNeighborY="3718">
        <dgm:presLayoutVars>
          <dgm:chPref val="3"/>
        </dgm:presLayoutVars>
      </dgm:prSet>
      <dgm:spPr/>
    </dgm:pt>
    <dgm:pt modelId="{869AEB6E-B62C-4061-A41A-BA1D700CBDA6}" type="pres">
      <dgm:prSet presAssocID="{BFE80716-33BB-4D74-B5A8-74971C227125}" presName="rootConnector3" presStyleLbl="asst1" presStyleIdx="6" presStyleCnt="16"/>
      <dgm:spPr/>
    </dgm:pt>
    <dgm:pt modelId="{94BE802A-A4DC-47C3-AD1D-FE42C77EF6F2}" type="pres">
      <dgm:prSet presAssocID="{BFE80716-33BB-4D74-B5A8-74971C227125}" presName="hierChild6" presStyleCnt="0"/>
      <dgm:spPr/>
    </dgm:pt>
    <dgm:pt modelId="{AEBFC056-05C8-4438-9706-DD710FD0CF9D}" type="pres">
      <dgm:prSet presAssocID="{BFE80716-33BB-4D74-B5A8-74971C227125}" presName="hierChild7" presStyleCnt="0"/>
      <dgm:spPr/>
    </dgm:pt>
    <dgm:pt modelId="{F73C3490-1367-4F9D-B7CF-882AA79EC0E6}" type="pres">
      <dgm:prSet presAssocID="{F70CD0F1-9C00-4856-B623-B712E912C0EA}" presName="Name111" presStyleLbl="parChTrans1D4" presStyleIdx="11" presStyleCnt="18"/>
      <dgm:spPr/>
    </dgm:pt>
    <dgm:pt modelId="{8A4C56B9-9107-406D-B98C-4353EF4F055B}" type="pres">
      <dgm:prSet presAssocID="{98BD7A59-8296-4494-AE5E-A39C3B56E657}" presName="hierRoot3" presStyleCnt="0">
        <dgm:presLayoutVars>
          <dgm:hierBranch val="init"/>
        </dgm:presLayoutVars>
      </dgm:prSet>
      <dgm:spPr/>
    </dgm:pt>
    <dgm:pt modelId="{6C65D503-1554-4FF8-A2F8-DB3413272439}" type="pres">
      <dgm:prSet presAssocID="{98BD7A59-8296-4494-AE5E-A39C3B56E657}" presName="rootComposite3" presStyleCnt="0"/>
      <dgm:spPr/>
    </dgm:pt>
    <dgm:pt modelId="{9D03344B-8BEB-4581-A05A-8720CB72D29D}" type="pres">
      <dgm:prSet presAssocID="{98BD7A59-8296-4494-AE5E-A39C3B56E657}" presName="rootText3" presStyleLbl="asst1" presStyleIdx="7" presStyleCnt="16" custLinFactY="-100000" custLinFactNeighborX="-55753" custLinFactNeighborY="-180625">
        <dgm:presLayoutVars>
          <dgm:chPref val="3"/>
        </dgm:presLayoutVars>
      </dgm:prSet>
      <dgm:spPr/>
    </dgm:pt>
    <dgm:pt modelId="{6ED5FCF2-A638-4FE7-B038-229ED2CBEDF7}" type="pres">
      <dgm:prSet presAssocID="{98BD7A59-8296-4494-AE5E-A39C3B56E657}" presName="rootConnector3" presStyleLbl="asst1" presStyleIdx="7" presStyleCnt="16"/>
      <dgm:spPr/>
    </dgm:pt>
    <dgm:pt modelId="{B2AFAC34-F30E-458C-B61B-105B00F29C5F}" type="pres">
      <dgm:prSet presAssocID="{98BD7A59-8296-4494-AE5E-A39C3B56E657}" presName="hierChild6" presStyleCnt="0"/>
      <dgm:spPr/>
    </dgm:pt>
    <dgm:pt modelId="{0C5D086A-AD10-429A-B6F2-01B90B5A97E3}" type="pres">
      <dgm:prSet presAssocID="{98BD7A59-8296-4494-AE5E-A39C3B56E657}" presName="hierChild7" presStyleCnt="0"/>
      <dgm:spPr/>
    </dgm:pt>
    <dgm:pt modelId="{16162B72-4496-4154-8C6C-1C5EC9C9F471}" type="pres">
      <dgm:prSet presAssocID="{0728973C-BB70-4084-8D62-BB21B24CA73F}" presName="Name111" presStyleLbl="parChTrans1D3" presStyleIdx="3" presStyleCnt="5"/>
      <dgm:spPr/>
    </dgm:pt>
    <dgm:pt modelId="{3C4465BD-EB84-43AA-A183-5DEA75B713F1}" type="pres">
      <dgm:prSet presAssocID="{8C428B22-0CA9-449F-B82E-6F603BCF90CE}" presName="hierRoot3" presStyleCnt="0">
        <dgm:presLayoutVars>
          <dgm:hierBranch val="init"/>
        </dgm:presLayoutVars>
      </dgm:prSet>
      <dgm:spPr/>
    </dgm:pt>
    <dgm:pt modelId="{6658D88F-B0B2-45AF-8D9D-47837FAA4350}" type="pres">
      <dgm:prSet presAssocID="{8C428B22-0CA9-449F-B82E-6F603BCF90CE}" presName="rootComposite3" presStyleCnt="0"/>
      <dgm:spPr/>
    </dgm:pt>
    <dgm:pt modelId="{78C2B023-D567-4484-A9BC-22F9E6324E77}" type="pres">
      <dgm:prSet presAssocID="{8C428B22-0CA9-449F-B82E-6F603BCF90CE}" presName="rootText3" presStyleLbl="asst1" presStyleIdx="8" presStyleCnt="16" custLinFactNeighborX="-16726" custLinFactNeighborY="-5575">
        <dgm:presLayoutVars>
          <dgm:chPref val="3"/>
        </dgm:presLayoutVars>
      </dgm:prSet>
      <dgm:spPr/>
    </dgm:pt>
    <dgm:pt modelId="{FCFFF90A-AEE2-4909-9866-E89FFDF904A2}" type="pres">
      <dgm:prSet presAssocID="{8C428B22-0CA9-449F-B82E-6F603BCF90CE}" presName="rootConnector3" presStyleLbl="asst1" presStyleIdx="8" presStyleCnt="16"/>
      <dgm:spPr/>
    </dgm:pt>
    <dgm:pt modelId="{1854D627-3BF9-4159-AAC6-62AD821DC791}" type="pres">
      <dgm:prSet presAssocID="{8C428B22-0CA9-449F-B82E-6F603BCF90CE}" presName="hierChild6" presStyleCnt="0"/>
      <dgm:spPr/>
    </dgm:pt>
    <dgm:pt modelId="{C90FD713-0D01-410F-8D20-27940C4F849D}" type="pres">
      <dgm:prSet presAssocID="{8C428B22-0CA9-449F-B82E-6F603BCF90CE}" presName="hierChild7" presStyleCnt="0"/>
      <dgm:spPr/>
    </dgm:pt>
    <dgm:pt modelId="{F64C56C0-BC77-40D0-8FBA-B9F01532F562}" type="pres">
      <dgm:prSet presAssocID="{3B8C94CD-905E-4792-BBC0-C92E16253D49}" presName="Name111" presStyleLbl="parChTrans1D4" presStyleIdx="12" presStyleCnt="18"/>
      <dgm:spPr/>
    </dgm:pt>
    <dgm:pt modelId="{EB98E4A0-0E86-42F8-94A7-41F4BC1B1921}" type="pres">
      <dgm:prSet presAssocID="{D5EA0A3E-400C-4742-BC78-7D9DE0971AC4}" presName="hierRoot3" presStyleCnt="0">
        <dgm:presLayoutVars>
          <dgm:hierBranch val="init"/>
        </dgm:presLayoutVars>
      </dgm:prSet>
      <dgm:spPr/>
    </dgm:pt>
    <dgm:pt modelId="{83060800-F2F3-48D9-B7EE-BC09488387EF}" type="pres">
      <dgm:prSet presAssocID="{D5EA0A3E-400C-4742-BC78-7D9DE0971AC4}" presName="rootComposite3" presStyleCnt="0"/>
      <dgm:spPr/>
    </dgm:pt>
    <dgm:pt modelId="{50C42A6E-4A57-47CF-8F07-65ADB39B1809}" type="pres">
      <dgm:prSet presAssocID="{D5EA0A3E-400C-4742-BC78-7D9DE0971AC4}" presName="rootText3" presStyleLbl="asst1" presStyleIdx="9" presStyleCnt="16" custLinFactNeighborX="42744" custLinFactNeighborY="5575">
        <dgm:presLayoutVars>
          <dgm:chPref val="3"/>
        </dgm:presLayoutVars>
      </dgm:prSet>
      <dgm:spPr/>
    </dgm:pt>
    <dgm:pt modelId="{0D7AD1E6-BF2A-4707-8133-859CBF930584}" type="pres">
      <dgm:prSet presAssocID="{D5EA0A3E-400C-4742-BC78-7D9DE0971AC4}" presName="rootConnector3" presStyleLbl="asst1" presStyleIdx="9" presStyleCnt="16"/>
      <dgm:spPr/>
    </dgm:pt>
    <dgm:pt modelId="{A09ED8B9-DC8D-4D6A-B52A-FF93049D25D5}" type="pres">
      <dgm:prSet presAssocID="{D5EA0A3E-400C-4742-BC78-7D9DE0971AC4}" presName="hierChild6" presStyleCnt="0"/>
      <dgm:spPr/>
    </dgm:pt>
    <dgm:pt modelId="{1384E851-8787-4FF1-87E5-4A93B0C2ED95}" type="pres">
      <dgm:prSet presAssocID="{D5EA0A3E-400C-4742-BC78-7D9DE0971AC4}" presName="hierChild7" presStyleCnt="0"/>
      <dgm:spPr/>
    </dgm:pt>
    <dgm:pt modelId="{40794EC4-C241-4E6F-9C6B-47DE0CC5CE90}" type="pres">
      <dgm:prSet presAssocID="{9E5EC6C6-5F0D-4D71-81CA-F6809207ECCA}" presName="Name111" presStyleLbl="parChTrans1D4" presStyleIdx="13" presStyleCnt="18"/>
      <dgm:spPr/>
    </dgm:pt>
    <dgm:pt modelId="{76B97C5E-6D9A-4780-B336-9358E4026024}" type="pres">
      <dgm:prSet presAssocID="{42E918B2-4EF3-417D-9BEE-06EF120F5BF8}" presName="hierRoot3" presStyleCnt="0">
        <dgm:presLayoutVars>
          <dgm:hierBranch val="init"/>
        </dgm:presLayoutVars>
      </dgm:prSet>
      <dgm:spPr/>
    </dgm:pt>
    <dgm:pt modelId="{148E2BF3-BFD1-410B-8B04-ED5CC5330BB1}" type="pres">
      <dgm:prSet presAssocID="{42E918B2-4EF3-417D-9BEE-06EF120F5BF8}" presName="rootComposite3" presStyleCnt="0"/>
      <dgm:spPr/>
    </dgm:pt>
    <dgm:pt modelId="{CF2C1000-4BAB-4797-A406-21728B7321E7}" type="pres">
      <dgm:prSet presAssocID="{42E918B2-4EF3-417D-9BEE-06EF120F5BF8}" presName="rootText3" presStyleLbl="asst1" presStyleIdx="10" presStyleCnt="16" custLinFactX="2214" custLinFactNeighborX="100000" custLinFactNeighborY="42744">
        <dgm:presLayoutVars>
          <dgm:chPref val="3"/>
        </dgm:presLayoutVars>
      </dgm:prSet>
      <dgm:spPr/>
    </dgm:pt>
    <dgm:pt modelId="{CCD8EE12-1D6D-48E1-B5A5-4E6A5B84CDF8}" type="pres">
      <dgm:prSet presAssocID="{42E918B2-4EF3-417D-9BEE-06EF120F5BF8}" presName="rootConnector3" presStyleLbl="asst1" presStyleIdx="10" presStyleCnt="16"/>
      <dgm:spPr/>
    </dgm:pt>
    <dgm:pt modelId="{7F75A46C-8C8C-47E2-B97F-F2FC8393179F}" type="pres">
      <dgm:prSet presAssocID="{42E918B2-4EF3-417D-9BEE-06EF120F5BF8}" presName="hierChild6" presStyleCnt="0"/>
      <dgm:spPr/>
    </dgm:pt>
    <dgm:pt modelId="{E6129384-EF16-4605-BC19-E11BF7222BF9}" type="pres">
      <dgm:prSet presAssocID="{42E918B2-4EF3-417D-9BEE-06EF120F5BF8}" presName="hierChild7" presStyleCnt="0"/>
      <dgm:spPr/>
    </dgm:pt>
    <dgm:pt modelId="{2A315423-DE76-47CE-9990-9BEDDDCD2FA2}" type="pres">
      <dgm:prSet presAssocID="{4575DA21-6CE3-4AAE-8965-F8465A8DA915}" presName="Name111" presStyleLbl="parChTrans1D4" presStyleIdx="14" presStyleCnt="18"/>
      <dgm:spPr/>
    </dgm:pt>
    <dgm:pt modelId="{B27E9557-0614-4591-A3F0-51AC96A5951E}" type="pres">
      <dgm:prSet presAssocID="{646B0243-6821-45AB-B85C-2B84091CA7A7}" presName="hierRoot3" presStyleCnt="0">
        <dgm:presLayoutVars>
          <dgm:hierBranch val="init"/>
        </dgm:presLayoutVars>
      </dgm:prSet>
      <dgm:spPr/>
    </dgm:pt>
    <dgm:pt modelId="{E15BB0E7-43BB-47FF-A5FF-991FB13290C1}" type="pres">
      <dgm:prSet presAssocID="{646B0243-6821-45AB-B85C-2B84091CA7A7}" presName="rootComposite3" presStyleCnt="0"/>
      <dgm:spPr/>
    </dgm:pt>
    <dgm:pt modelId="{D95E0924-8D02-4520-BDBA-8746DC47789D}" type="pres">
      <dgm:prSet presAssocID="{646B0243-6821-45AB-B85C-2B84091CA7A7}" presName="rootText3" presStyleLbl="asst1" presStyleIdx="11" presStyleCnt="16" custLinFactX="4073" custLinFactNeighborX="100000" custLinFactNeighborY="72479">
        <dgm:presLayoutVars>
          <dgm:chPref val="3"/>
        </dgm:presLayoutVars>
      </dgm:prSet>
      <dgm:spPr/>
    </dgm:pt>
    <dgm:pt modelId="{7F662817-C57D-4D9D-917C-C70F15FD920E}" type="pres">
      <dgm:prSet presAssocID="{646B0243-6821-45AB-B85C-2B84091CA7A7}" presName="rootConnector3" presStyleLbl="asst1" presStyleIdx="11" presStyleCnt="16"/>
      <dgm:spPr/>
    </dgm:pt>
    <dgm:pt modelId="{6BBCF451-498B-4504-837A-62BAE18529AB}" type="pres">
      <dgm:prSet presAssocID="{646B0243-6821-45AB-B85C-2B84091CA7A7}" presName="hierChild6" presStyleCnt="0"/>
      <dgm:spPr/>
    </dgm:pt>
    <dgm:pt modelId="{1E26CE15-6849-47DC-88B0-D5FFC8C5A280}" type="pres">
      <dgm:prSet presAssocID="{646B0243-6821-45AB-B85C-2B84091CA7A7}" presName="hierChild7" presStyleCnt="0"/>
      <dgm:spPr/>
    </dgm:pt>
    <dgm:pt modelId="{9F889BE4-5F49-4FD8-8614-B65CF8C64712}" type="pres">
      <dgm:prSet presAssocID="{26C8C8D7-9372-4F21-9EDA-90A296180911}" presName="Name111" presStyleLbl="parChTrans1D4" presStyleIdx="15" presStyleCnt="18"/>
      <dgm:spPr/>
    </dgm:pt>
    <dgm:pt modelId="{90EC12B0-8B7D-406D-A0CB-901110C510CB}" type="pres">
      <dgm:prSet presAssocID="{E8F47EC3-A5B8-41F4-AD44-7CCCEEFE0014}" presName="hierRoot3" presStyleCnt="0">
        <dgm:presLayoutVars>
          <dgm:hierBranch val="init"/>
        </dgm:presLayoutVars>
      </dgm:prSet>
      <dgm:spPr/>
    </dgm:pt>
    <dgm:pt modelId="{42175884-F6F1-4424-900A-C22FE15B34AD}" type="pres">
      <dgm:prSet presAssocID="{E8F47EC3-A5B8-41F4-AD44-7CCCEEFE0014}" presName="rootComposite3" presStyleCnt="0"/>
      <dgm:spPr/>
    </dgm:pt>
    <dgm:pt modelId="{9DB60A7C-A5F8-443E-BC46-222789D0472E}" type="pres">
      <dgm:prSet presAssocID="{E8F47EC3-A5B8-41F4-AD44-7CCCEEFE0014}" presName="rootText3" presStyleLbl="asst1" presStyleIdx="12" presStyleCnt="16" custLinFactX="7790" custLinFactNeighborX="100000" custLinFactNeighborY="70620">
        <dgm:presLayoutVars>
          <dgm:chPref val="3"/>
        </dgm:presLayoutVars>
      </dgm:prSet>
      <dgm:spPr/>
    </dgm:pt>
    <dgm:pt modelId="{876211DC-4C9E-48EF-BE40-7075FCF63FFF}" type="pres">
      <dgm:prSet presAssocID="{E8F47EC3-A5B8-41F4-AD44-7CCCEEFE0014}" presName="rootConnector3" presStyleLbl="asst1" presStyleIdx="12" presStyleCnt="16"/>
      <dgm:spPr/>
    </dgm:pt>
    <dgm:pt modelId="{B2CB80B1-710E-46CE-A980-D9FD90F35FCE}" type="pres">
      <dgm:prSet presAssocID="{E8F47EC3-A5B8-41F4-AD44-7CCCEEFE0014}" presName="hierChild6" presStyleCnt="0"/>
      <dgm:spPr/>
    </dgm:pt>
    <dgm:pt modelId="{A3F48CCB-F6D7-4D73-8356-A38032F93C0C}" type="pres">
      <dgm:prSet presAssocID="{E8F47EC3-A5B8-41F4-AD44-7CCCEEFE0014}" presName="hierChild7" presStyleCnt="0"/>
      <dgm:spPr/>
    </dgm:pt>
    <dgm:pt modelId="{DC7CE04B-BA15-490E-863F-F87FC02A045D}" type="pres">
      <dgm:prSet presAssocID="{CA8D4DCB-9F77-41C7-98CD-122FD39410FB}" presName="Name111" presStyleLbl="parChTrans1D4" presStyleIdx="16" presStyleCnt="18"/>
      <dgm:spPr/>
    </dgm:pt>
    <dgm:pt modelId="{7D98619C-8760-4860-917B-F33154C84A99}" type="pres">
      <dgm:prSet presAssocID="{444BCD63-1807-4C69-B6F7-053114C16A8D}" presName="hierRoot3" presStyleCnt="0">
        <dgm:presLayoutVars>
          <dgm:hierBranch val="init"/>
        </dgm:presLayoutVars>
      </dgm:prSet>
      <dgm:spPr/>
    </dgm:pt>
    <dgm:pt modelId="{D304538C-F5AA-44AB-BA81-76CFAD4EF7F3}" type="pres">
      <dgm:prSet presAssocID="{444BCD63-1807-4C69-B6F7-053114C16A8D}" presName="rootComposite3" presStyleCnt="0"/>
      <dgm:spPr/>
    </dgm:pt>
    <dgm:pt modelId="{7F23DFE2-DB3D-4ADA-8D06-8F98B075BB87}" type="pres">
      <dgm:prSet presAssocID="{444BCD63-1807-4C69-B6F7-053114C16A8D}" presName="rootText3" presStyleLbl="asst1" presStyleIdx="13" presStyleCnt="16" custLinFactNeighborX="36240" custLinFactNeighborY="39027">
        <dgm:presLayoutVars>
          <dgm:chPref val="3"/>
        </dgm:presLayoutVars>
      </dgm:prSet>
      <dgm:spPr/>
    </dgm:pt>
    <dgm:pt modelId="{55A951D9-1366-4C7F-B7DA-BCC5D6ED1760}" type="pres">
      <dgm:prSet presAssocID="{444BCD63-1807-4C69-B6F7-053114C16A8D}" presName="rootConnector3" presStyleLbl="asst1" presStyleIdx="13" presStyleCnt="16"/>
      <dgm:spPr/>
    </dgm:pt>
    <dgm:pt modelId="{E9DC1EF9-F8E7-4C98-A7FB-F1A258F74CD6}" type="pres">
      <dgm:prSet presAssocID="{444BCD63-1807-4C69-B6F7-053114C16A8D}" presName="hierChild6" presStyleCnt="0"/>
      <dgm:spPr/>
    </dgm:pt>
    <dgm:pt modelId="{BE7F7F12-9090-4136-BAD6-E9DB084FCB13}" type="pres">
      <dgm:prSet presAssocID="{444BCD63-1807-4C69-B6F7-053114C16A8D}" presName="hierChild7" presStyleCnt="0"/>
      <dgm:spPr/>
    </dgm:pt>
    <dgm:pt modelId="{E9879885-E4A8-4793-AD27-B8786DF74DD6}" type="pres">
      <dgm:prSet presAssocID="{6583F53A-8B97-47FC-B43E-96D836F6916E}" presName="Name111" presStyleLbl="parChTrans1D3" presStyleIdx="4" presStyleCnt="5"/>
      <dgm:spPr/>
    </dgm:pt>
    <dgm:pt modelId="{2FC3FD1D-A7D5-4C13-9D04-0140B3D9C1A0}" type="pres">
      <dgm:prSet presAssocID="{6FB6F6E1-100F-415D-8B53-6F2B51E9C158}" presName="hierRoot3" presStyleCnt="0">
        <dgm:presLayoutVars>
          <dgm:hierBranch val="init"/>
        </dgm:presLayoutVars>
      </dgm:prSet>
      <dgm:spPr/>
    </dgm:pt>
    <dgm:pt modelId="{F5043B19-507E-4194-B02A-7E69224960DF}" type="pres">
      <dgm:prSet presAssocID="{6FB6F6E1-100F-415D-8B53-6F2B51E9C158}" presName="rootComposite3" presStyleCnt="0"/>
      <dgm:spPr/>
    </dgm:pt>
    <dgm:pt modelId="{28DE4910-67C0-4079-8749-FC3A56FBD37B}" type="pres">
      <dgm:prSet presAssocID="{6FB6F6E1-100F-415D-8B53-6F2B51E9C158}" presName="rootText3" presStyleLbl="asst1" presStyleIdx="14" presStyleCnt="16" custScaleY="111582" custLinFactX="114076" custLinFactY="-272399" custLinFactNeighborX="200000" custLinFactNeighborY="-300000">
        <dgm:presLayoutVars>
          <dgm:chPref val="3"/>
        </dgm:presLayoutVars>
      </dgm:prSet>
      <dgm:spPr/>
    </dgm:pt>
    <dgm:pt modelId="{D1487EBA-6234-4360-A1C4-C9DD57A537CC}" type="pres">
      <dgm:prSet presAssocID="{6FB6F6E1-100F-415D-8B53-6F2B51E9C158}" presName="rootConnector3" presStyleLbl="asst1" presStyleIdx="14" presStyleCnt="16"/>
      <dgm:spPr/>
    </dgm:pt>
    <dgm:pt modelId="{306FC96B-37A2-4C29-A4DC-F2458D44DA36}" type="pres">
      <dgm:prSet presAssocID="{6FB6F6E1-100F-415D-8B53-6F2B51E9C158}" presName="hierChild6" presStyleCnt="0"/>
      <dgm:spPr/>
    </dgm:pt>
    <dgm:pt modelId="{F70DA304-D582-4D20-8A72-8F5A6D09CEBF}" type="pres">
      <dgm:prSet presAssocID="{6FB6F6E1-100F-415D-8B53-6F2B51E9C158}" presName="hierChild7" presStyleCnt="0"/>
      <dgm:spPr/>
    </dgm:pt>
    <dgm:pt modelId="{6FB6907F-1F5C-4E70-A158-B87863F86570}" type="pres">
      <dgm:prSet presAssocID="{343905CB-87D3-45C1-8492-04EA2E287783}" presName="Name111" presStyleLbl="parChTrans1D4" presStyleIdx="17" presStyleCnt="18"/>
      <dgm:spPr/>
    </dgm:pt>
    <dgm:pt modelId="{35353AC6-DAD0-4C41-A349-DD2470948B42}" type="pres">
      <dgm:prSet presAssocID="{EB336F8E-3BCB-4C06-80EE-A8C1A5B476F9}" presName="hierRoot3" presStyleCnt="0">
        <dgm:presLayoutVars>
          <dgm:hierBranch val="init"/>
        </dgm:presLayoutVars>
      </dgm:prSet>
      <dgm:spPr/>
    </dgm:pt>
    <dgm:pt modelId="{D69B8194-1D21-4546-B1FA-ACB028A55495}" type="pres">
      <dgm:prSet presAssocID="{EB336F8E-3BCB-4C06-80EE-A8C1A5B476F9}" presName="rootComposite3" presStyleCnt="0"/>
      <dgm:spPr/>
    </dgm:pt>
    <dgm:pt modelId="{B6FB9793-7B52-4F75-B0CB-69E2BE9F9FE1}" type="pres">
      <dgm:prSet presAssocID="{EB336F8E-3BCB-4C06-80EE-A8C1A5B476F9}" presName="rootText3" presStyleLbl="asst1" presStyleIdx="15" presStyleCnt="16" custLinFactX="113147" custLinFactY="-266824" custLinFactNeighborX="200000" custLinFactNeighborY="-300000">
        <dgm:presLayoutVars>
          <dgm:chPref val="3"/>
        </dgm:presLayoutVars>
      </dgm:prSet>
      <dgm:spPr/>
    </dgm:pt>
    <dgm:pt modelId="{5BA0B18E-67C8-4F3B-8052-9A6782B1F480}" type="pres">
      <dgm:prSet presAssocID="{EB336F8E-3BCB-4C06-80EE-A8C1A5B476F9}" presName="rootConnector3" presStyleLbl="asst1" presStyleIdx="15" presStyleCnt="16"/>
      <dgm:spPr/>
    </dgm:pt>
    <dgm:pt modelId="{01364B30-A989-42A4-90BD-A73D69E46E9F}" type="pres">
      <dgm:prSet presAssocID="{EB336F8E-3BCB-4C06-80EE-A8C1A5B476F9}" presName="hierChild6" presStyleCnt="0"/>
      <dgm:spPr/>
    </dgm:pt>
    <dgm:pt modelId="{93AF6FD5-AFF6-4E0B-A5A7-109B54F81971}" type="pres">
      <dgm:prSet presAssocID="{EB336F8E-3BCB-4C06-80EE-A8C1A5B476F9}" presName="hierChild7" presStyleCnt="0"/>
      <dgm:spPr/>
    </dgm:pt>
  </dgm:ptLst>
  <dgm:cxnLst>
    <dgm:cxn modelId="{75C0DD07-E0F6-49AA-BDB6-67864C1BE458}" type="presOf" srcId="{3ED9B295-B948-4D1F-A06B-642AB544A950}" destId="{49685381-65EC-4248-8F7F-2DA1926ECBC0}" srcOrd="0" destOrd="0" presId="urn:microsoft.com/office/officeart/2005/8/layout/orgChart1"/>
    <dgm:cxn modelId="{8AAA250A-9D82-4609-997B-6C43CF34730A}" type="presOf" srcId="{7229F651-F2DD-424D-A93F-E8C479A834CB}" destId="{9B1CEAD8-5ABE-43DF-AD45-670D7DE5A7A3}" srcOrd="0" destOrd="0" presId="urn:microsoft.com/office/officeart/2005/8/layout/orgChart1"/>
    <dgm:cxn modelId="{964A5A0C-D079-454F-8ACE-3EC056E9025E}" type="presOf" srcId="{F70CD0F1-9C00-4856-B623-B712E912C0EA}" destId="{F73C3490-1367-4F9D-B7CF-882AA79EC0E6}" srcOrd="0" destOrd="0" presId="urn:microsoft.com/office/officeart/2005/8/layout/orgChart1"/>
    <dgm:cxn modelId="{33BC8D0F-1171-4156-9AB7-479E27F87F62}" type="presOf" srcId="{F373F54D-F887-4178-B056-D7C33C90D8A9}" destId="{44158A92-3A88-450B-823E-EA1C9BD10408}" srcOrd="1" destOrd="0" presId="urn:microsoft.com/office/officeart/2005/8/layout/orgChart1"/>
    <dgm:cxn modelId="{F2FCE910-660F-4926-9EC9-41AD5ABEB42A}" type="presOf" srcId="{9E5EC6C6-5F0D-4D71-81CA-F6809207ECCA}" destId="{40794EC4-C241-4E6F-9C6B-47DE0CC5CE90}" srcOrd="0" destOrd="0" presId="urn:microsoft.com/office/officeart/2005/8/layout/orgChart1"/>
    <dgm:cxn modelId="{CACC2211-DE37-4161-8F6D-9DD330CCD77F}" type="presOf" srcId="{1FC47D8A-9C58-4676-860D-E7237EDF453E}" destId="{2E71F825-5189-4E2C-A079-758C7606706A}" srcOrd="0" destOrd="0" presId="urn:microsoft.com/office/officeart/2005/8/layout/orgChart1"/>
    <dgm:cxn modelId="{5EC8DA12-F40C-4D0B-9DC2-50B9D5259488}" srcId="{16915A91-8852-4C25-8B89-D5EB2EF4EB8F}" destId="{EFAC3171-000B-465B-9681-9D93CB13CD0D}" srcOrd="0" destOrd="0" parTransId="{0C543420-F2EC-45A4-A8B3-2683C235D081}" sibTransId="{7722F5F6-CE7A-4F13-9E36-D873586A5F55}"/>
    <dgm:cxn modelId="{CA3F6A14-4F68-4367-8D0E-CA0EC28F1016}" srcId="{A978B5EF-136A-4E21-BBAA-781EF24E1B86}" destId="{E9129535-9A47-4480-8F43-DC7A6A16C2BD}" srcOrd="1" destOrd="0" parTransId="{4C9F329A-8ADA-4022-885C-51C7D8CC4256}" sibTransId="{B1743D1F-1D11-48B4-B951-80CF001AC7B7}"/>
    <dgm:cxn modelId="{02F93E15-A02A-429F-845C-1305DA02D106}" srcId="{42E918B2-4EF3-417D-9BEE-06EF120F5BF8}" destId="{E8F47EC3-A5B8-41F4-AD44-7CCCEEFE0014}" srcOrd="1" destOrd="0" parTransId="{26C8C8D7-9372-4F21-9EDA-90A296180911}" sibTransId="{B7E55CA7-9E99-46FB-9C79-AE46FF71CA9B}"/>
    <dgm:cxn modelId="{EF2DE617-03D0-4BB3-8FDF-68DFC7D2DAE2}" srcId="{CEDC6C94-3005-4896-A86B-45B52689C066}" destId="{4E51E036-705C-423C-A2E4-5C1D78E59ED5}" srcOrd="0" destOrd="0" parTransId="{11329E95-9572-49F2-B75B-4D1C3BE21B09}" sibTransId="{60FAB1AC-AB4B-4C6A-940A-60D45FA0AB8C}"/>
    <dgm:cxn modelId="{7AB0C41C-2072-471D-A09B-103B08F23335}" type="presOf" srcId="{A978B5EF-136A-4E21-BBAA-781EF24E1B86}" destId="{0ED37BFA-96AC-4C81-9980-50F1C4C09E8C}" srcOrd="0" destOrd="0" presId="urn:microsoft.com/office/officeart/2005/8/layout/orgChart1"/>
    <dgm:cxn modelId="{50C4801E-78DD-4682-913F-123B35DE195F}" type="presOf" srcId="{DA740BE5-64A5-49AB-A708-D78A84A81EAE}" destId="{E70C7149-0075-4F7C-878B-046DDC8F5A35}" srcOrd="1" destOrd="0" presId="urn:microsoft.com/office/officeart/2005/8/layout/orgChart1"/>
    <dgm:cxn modelId="{9474DF21-3679-4CEF-ACB7-9DAF9081A07C}" type="presOf" srcId="{14994825-D586-4C11-BC14-EE5B71A68F12}" destId="{9F87151E-7A58-44EF-9A0F-0FC234D2A76C}" srcOrd="0" destOrd="0" presId="urn:microsoft.com/office/officeart/2005/8/layout/orgChart1"/>
    <dgm:cxn modelId="{4C8FD322-5444-4C8B-892E-4825B2410B60}" type="presOf" srcId="{CEDC6C94-3005-4896-A86B-45B52689C066}" destId="{89C0732F-6DCC-45DD-B338-4A770CEBEED4}" srcOrd="1" destOrd="0" presId="urn:microsoft.com/office/officeart/2005/8/layout/orgChart1"/>
    <dgm:cxn modelId="{7F96C223-83CE-467A-BBD4-F43088633271}" type="presOf" srcId="{98BD7A59-8296-4494-AE5E-A39C3B56E657}" destId="{9D03344B-8BEB-4581-A05A-8720CB72D29D}" srcOrd="0" destOrd="0" presId="urn:microsoft.com/office/officeart/2005/8/layout/orgChart1"/>
    <dgm:cxn modelId="{6B3F9724-4718-4084-9C10-B86618AF5424}" type="presOf" srcId="{84EAA4CB-9F45-4A65-90F7-6FC06A2A445F}" destId="{CF401A67-ABE5-429B-8473-697425B89AF8}" srcOrd="1" destOrd="0" presId="urn:microsoft.com/office/officeart/2005/8/layout/orgChart1"/>
    <dgm:cxn modelId="{45E76528-8297-4AED-9B10-AAFFF1983542}" type="presOf" srcId="{BCF0ECC0-8134-49C7-AC16-89D6381D698F}" destId="{5708D080-7B66-4005-B01F-37DE0E652A7A}" srcOrd="0" destOrd="0" presId="urn:microsoft.com/office/officeart/2005/8/layout/orgChart1"/>
    <dgm:cxn modelId="{56988129-B631-40DB-957D-6CC4A16404AA}" type="presOf" srcId="{42E918B2-4EF3-417D-9BEE-06EF120F5BF8}" destId="{CCD8EE12-1D6D-48E1-B5A5-4E6A5B84CDF8}" srcOrd="1" destOrd="0" presId="urn:microsoft.com/office/officeart/2005/8/layout/orgChart1"/>
    <dgm:cxn modelId="{83E6C42A-9791-47FE-8A24-C64EE8AB2DFF}" type="presOf" srcId="{444BCD63-1807-4C69-B6F7-053114C16A8D}" destId="{55A951D9-1366-4C7F-B7DA-BCC5D6ED1760}" srcOrd="1" destOrd="0" presId="urn:microsoft.com/office/officeart/2005/8/layout/orgChart1"/>
    <dgm:cxn modelId="{536B682C-89B7-44C4-A376-1F7DE1E380B1}" type="presOf" srcId="{0728973C-BB70-4084-8D62-BB21B24CA73F}" destId="{16162B72-4496-4154-8C6C-1C5EC9C9F471}" srcOrd="0" destOrd="0" presId="urn:microsoft.com/office/officeart/2005/8/layout/orgChart1"/>
    <dgm:cxn modelId="{394B992D-98CE-4102-A08E-BFBB3C975A38}" srcId="{7229F651-F2DD-424D-A93F-E8C479A834CB}" destId="{7EA536CC-AA3F-4C0F-98DD-6EB87E9D34FD}" srcOrd="0" destOrd="0" parTransId="{D81E051D-C351-4806-9A97-FC79D732C7A3}" sibTransId="{7C9BB85A-5A64-4A9B-AEC5-D295EE78459A}"/>
    <dgm:cxn modelId="{C6A0DE2E-B1E2-4E55-A266-E8512B4D1DA4}" type="presOf" srcId="{98BD7A59-8296-4494-AE5E-A39C3B56E657}" destId="{6ED5FCF2-A638-4FE7-B038-229ED2CBEDF7}" srcOrd="1" destOrd="0" presId="urn:microsoft.com/office/officeart/2005/8/layout/orgChart1"/>
    <dgm:cxn modelId="{300C5D2F-322B-436D-8AC7-0B0B6A9BD3A6}" type="presOf" srcId="{7EA536CC-AA3F-4C0F-98DD-6EB87E9D34FD}" destId="{AC761CBE-2548-4D82-9259-712FF77BD6CE}" srcOrd="1" destOrd="0" presId="urn:microsoft.com/office/officeart/2005/8/layout/orgChart1"/>
    <dgm:cxn modelId="{4B1F4630-34DC-4EAE-ABFB-0628139A5DDC}" type="presOf" srcId="{84EAA4CB-9F45-4A65-90F7-6FC06A2A445F}" destId="{C906A897-A999-47F7-A5A2-0BB129B2BECA}" srcOrd="0" destOrd="0" presId="urn:microsoft.com/office/officeart/2005/8/layout/orgChart1"/>
    <dgm:cxn modelId="{6E00FC35-0922-43D5-BF8B-558FA6DD65AD}" type="presOf" srcId="{D81E051D-C351-4806-9A97-FC79D732C7A3}" destId="{CAC0A400-7B98-40EC-8CD3-147DC619C526}" srcOrd="0" destOrd="0" presId="urn:microsoft.com/office/officeart/2005/8/layout/orgChart1"/>
    <dgm:cxn modelId="{A50A1D36-E0E7-4618-815F-8A72A336A7E8}" srcId="{3ED9B295-B948-4D1F-A06B-642AB544A950}" destId="{B715FEA7-B0D9-4308-B94F-4BF0F666156A}" srcOrd="0" destOrd="0" parTransId="{BCF0ECC0-8134-49C7-AC16-89D6381D698F}" sibTransId="{B365C304-156D-4D32-8F97-EB2D4CB2B8E5}"/>
    <dgm:cxn modelId="{56F7BF36-0969-4870-AA82-03AFDE019923}" type="presOf" srcId="{BCA78BB2-09ED-49D3-9499-978D6E15FBFE}" destId="{9823D674-F52C-42FD-A9EC-BC4AC08E40BB}" srcOrd="0" destOrd="0" presId="urn:microsoft.com/office/officeart/2005/8/layout/orgChart1"/>
    <dgm:cxn modelId="{CB683F3C-28FF-45FB-AAA8-23D93DAD938F}" type="presOf" srcId="{E231D789-AEFE-4004-9F9E-B8D3F27FBE3B}" destId="{8868F782-49EA-464B-A41F-807470FE0EA7}" srcOrd="1" destOrd="0" presId="urn:microsoft.com/office/officeart/2005/8/layout/orgChart1"/>
    <dgm:cxn modelId="{A30FB43E-D121-4839-8CEB-C49D156ABF71}" srcId="{7EA536CC-AA3F-4C0F-98DD-6EB87E9D34FD}" destId="{DA740BE5-64A5-49AB-A708-D78A84A81EAE}" srcOrd="1" destOrd="0" parTransId="{89363219-9227-4D12-A5D7-F1853A17006D}" sibTransId="{3303EC9A-9B23-4862-A5BF-2EFB23ED5B09}"/>
    <dgm:cxn modelId="{B5E70E3F-971A-41D3-9D59-449F7CBA17CD}" type="presOf" srcId="{4575DA21-6CE3-4AAE-8965-F8465A8DA915}" destId="{2A315423-DE76-47CE-9990-9BEDDDCD2FA2}" srcOrd="0" destOrd="0" presId="urn:microsoft.com/office/officeart/2005/8/layout/orgChart1"/>
    <dgm:cxn modelId="{61D1E05F-EC1F-4FC5-8D1E-ACCCA442226A}" type="presOf" srcId="{F2DE771D-ACF1-411F-960C-1B1341826C7E}" destId="{96FA5F3F-E43F-40B9-B713-30F08AD1E872}" srcOrd="0" destOrd="0" presId="urn:microsoft.com/office/officeart/2005/8/layout/orgChart1"/>
    <dgm:cxn modelId="{826F3760-1E67-4204-AD4D-632432D7CC70}" type="presOf" srcId="{D5EA0A3E-400C-4742-BC78-7D9DE0971AC4}" destId="{0D7AD1E6-BF2A-4707-8133-859CBF930584}" srcOrd="1" destOrd="0" presId="urn:microsoft.com/office/officeart/2005/8/layout/orgChart1"/>
    <dgm:cxn modelId="{2C474E61-5294-466B-B568-A4BA3A05CD39}" type="presOf" srcId="{63D4E567-AD4D-42EF-BB54-B5D9CE56563B}" destId="{87215F32-CA56-4426-A5AB-4DEE82AF4C22}" srcOrd="0" destOrd="0" presId="urn:microsoft.com/office/officeart/2005/8/layout/orgChart1"/>
    <dgm:cxn modelId="{76199941-D30D-45E5-954B-489CB3031114}" srcId="{16915A91-8852-4C25-8B89-D5EB2EF4EB8F}" destId="{6C47E6DE-1639-4551-A66B-4C20FFD4D7B6}" srcOrd="1" destOrd="0" parTransId="{1F3E24ED-21AE-48E9-B52C-3A142A124DAC}" sibTransId="{8A6F3423-6A9F-480F-ABE6-483C214503FB}"/>
    <dgm:cxn modelId="{40628D42-2290-4B6A-BF66-16F8FF624B13}" type="presOf" srcId="{F373F54D-F887-4178-B056-D7C33C90D8A9}" destId="{B95D7A9A-8775-439A-BB8E-A1F4E6B6C62A}" srcOrd="0" destOrd="0" presId="urn:microsoft.com/office/officeart/2005/8/layout/orgChart1"/>
    <dgm:cxn modelId="{1A653343-6F96-4D1E-A79B-B4A5D1B410C0}" type="presOf" srcId="{6C47E6DE-1639-4551-A66B-4C20FFD4D7B6}" destId="{BF262B8E-AE93-4824-B892-5EB34BDD5781}" srcOrd="0" destOrd="0" presId="urn:microsoft.com/office/officeart/2005/8/layout/orgChart1"/>
    <dgm:cxn modelId="{02E73743-C238-4A89-A68E-B3AFEAC82404}" type="presOf" srcId="{6FB6F6E1-100F-415D-8B53-6F2B51E9C158}" destId="{28DE4910-67C0-4079-8749-FC3A56FBD37B}" srcOrd="0" destOrd="0" presId="urn:microsoft.com/office/officeart/2005/8/layout/orgChart1"/>
    <dgm:cxn modelId="{BEF41244-B423-4D9B-B4D9-D1CC98D3F145}" srcId="{E9129535-9A47-4480-8F43-DC7A6A16C2BD}" destId="{CEDC6C94-3005-4896-A86B-45B52689C066}" srcOrd="0" destOrd="0" parTransId="{621671C9-A758-4B8D-8A23-E6B09C722683}" sibTransId="{0DB07CA5-CD05-4B84-8D02-B3F2EC97F3D4}"/>
    <dgm:cxn modelId="{A7294144-9746-468C-9ADD-B41DCE6011CD}" type="presOf" srcId="{7EA536CC-AA3F-4C0F-98DD-6EB87E9D34FD}" destId="{4BF7FD1A-53EF-4E73-BEBA-43595555080E}" srcOrd="0" destOrd="0" presId="urn:microsoft.com/office/officeart/2005/8/layout/orgChart1"/>
    <dgm:cxn modelId="{F6436647-3238-4512-9DC7-284B8404C186}" type="presOf" srcId="{8C428B22-0CA9-449F-B82E-6F603BCF90CE}" destId="{78C2B023-D567-4484-A9BC-22F9E6324E77}" srcOrd="0" destOrd="0" presId="urn:microsoft.com/office/officeart/2005/8/layout/orgChart1"/>
    <dgm:cxn modelId="{3C2FE167-EF77-48DA-AA7C-E16ED41326A4}" type="presOf" srcId="{42E918B2-4EF3-417D-9BEE-06EF120F5BF8}" destId="{CF2C1000-4BAB-4797-A406-21728B7321E7}" srcOrd="0" destOrd="0" presId="urn:microsoft.com/office/officeart/2005/8/layout/orgChart1"/>
    <dgm:cxn modelId="{62CDE568-6AD0-40E0-A307-82A37F08FD30}" type="presOf" srcId="{089C4A69-2817-496B-B5AC-717684C60EF3}" destId="{25F3D27A-CD63-4B4F-A6B1-2F0BB38C5845}" srcOrd="0" destOrd="0" presId="urn:microsoft.com/office/officeart/2005/8/layout/orgChart1"/>
    <dgm:cxn modelId="{DDD75C6A-5444-4D74-93BC-CC3884BB18C4}" type="presOf" srcId="{EB336F8E-3BCB-4C06-80EE-A8C1A5B476F9}" destId="{B6FB9793-7B52-4F75-B0CB-69E2BE9F9FE1}" srcOrd="0" destOrd="0" presId="urn:microsoft.com/office/officeart/2005/8/layout/orgChart1"/>
    <dgm:cxn modelId="{A451006B-98E0-41C7-ADB8-8F2E8A1E571F}" type="presOf" srcId="{11329E95-9572-49F2-B75B-4D1C3BE21B09}" destId="{F7614153-7163-4D4B-898B-97BD8295B234}" srcOrd="0" destOrd="0" presId="urn:microsoft.com/office/officeart/2005/8/layout/orgChart1"/>
    <dgm:cxn modelId="{C788904B-45CC-4B9E-9D90-13F69D333866}" type="presOf" srcId="{AD115453-C161-4AAE-8C0B-511E90B7E6B5}" destId="{65E5B52C-F0CC-4431-B568-599EE69256E8}" srcOrd="0" destOrd="0" presId="urn:microsoft.com/office/officeart/2005/8/layout/orgChart1"/>
    <dgm:cxn modelId="{7244BB6B-20E1-4E00-80FE-B77A24FAB674}" type="presOf" srcId="{3B8C94CD-905E-4792-BBC0-C92E16253D49}" destId="{F64C56C0-BC77-40D0-8FBA-B9F01532F562}" srcOrd="0" destOrd="0" presId="urn:microsoft.com/office/officeart/2005/8/layout/orgChart1"/>
    <dgm:cxn modelId="{9BEB6B70-5580-4DFC-B782-7184F0B32C66}" srcId="{D5EA0A3E-400C-4742-BC78-7D9DE0971AC4}" destId="{444BCD63-1807-4C69-B6F7-053114C16A8D}" srcOrd="1" destOrd="0" parTransId="{CA8D4DCB-9F77-41C7-98CD-122FD39410FB}" sibTransId="{93CD7966-4935-4C40-A3D5-078A0429F2EE}"/>
    <dgm:cxn modelId="{2F1DD850-2E4B-42AC-8536-BD73DDB553BB}" type="presOf" srcId="{03DC26BF-5466-46C1-BDC9-5545A5C5C299}" destId="{3B424924-5AB3-40F3-BCC7-ED21813A28F9}" srcOrd="0" destOrd="0" presId="urn:microsoft.com/office/officeart/2005/8/layout/orgChart1"/>
    <dgm:cxn modelId="{F809F050-34A4-47DC-B0F6-10E4240E07D3}" type="presOf" srcId="{4E51E036-705C-423C-A2E4-5C1D78E59ED5}" destId="{AC8A2045-47C1-41A0-BF3E-F571EFCF9881}" srcOrd="1" destOrd="0" presId="urn:microsoft.com/office/officeart/2005/8/layout/orgChart1"/>
    <dgm:cxn modelId="{9FFBE971-D127-4A0A-8919-78D8C9F18579}" type="presOf" srcId="{CA8D4DCB-9F77-41C7-98CD-122FD39410FB}" destId="{DC7CE04B-BA15-490E-863F-F87FC02A045D}" srcOrd="0" destOrd="0" presId="urn:microsoft.com/office/officeart/2005/8/layout/orgChart1"/>
    <dgm:cxn modelId="{BE89BC72-B9DC-4C22-B0BF-0E8D84B12B57}" srcId="{B715FEA7-B0D9-4308-B94F-4BF0F666156A}" destId="{E231D789-AEFE-4004-9F9E-B8D3F27FBE3B}" srcOrd="0" destOrd="0" parTransId="{AD115453-C161-4AAE-8C0B-511E90B7E6B5}" sibTransId="{B0634F42-CFEA-4FFC-928B-69849A42FCCC}"/>
    <dgm:cxn modelId="{5F113E55-9D6B-47F5-8E9B-E07D8A5DA2BD}" type="presOf" srcId="{4C9F329A-8ADA-4022-885C-51C7D8CC4256}" destId="{3A3CA76C-2A50-42FD-BFDD-B7100CFC60B5}" srcOrd="0" destOrd="0" presId="urn:microsoft.com/office/officeart/2005/8/layout/orgChart1"/>
    <dgm:cxn modelId="{232E1757-7720-40B8-90D9-EE7A44C3AA38}" type="presOf" srcId="{343905CB-87D3-45C1-8492-04EA2E287783}" destId="{6FB6907F-1F5C-4E70-A158-B87863F86570}" srcOrd="0" destOrd="0" presId="urn:microsoft.com/office/officeart/2005/8/layout/orgChart1"/>
    <dgm:cxn modelId="{4C782877-CAC3-4E68-841A-61427170278D}" type="presOf" srcId="{E9129535-9A47-4480-8F43-DC7A6A16C2BD}" destId="{EEB0ED81-8310-46A5-BF6D-28E33624B7D7}" srcOrd="1" destOrd="0" presId="urn:microsoft.com/office/officeart/2005/8/layout/orgChart1"/>
    <dgm:cxn modelId="{CEE27A77-6817-4D5B-8D85-A7DF3217CB33}" type="presOf" srcId="{6FB6F6E1-100F-415D-8B53-6F2B51E9C158}" destId="{D1487EBA-6234-4360-A1C4-C9DD57A537CC}" srcOrd="1" destOrd="0" presId="urn:microsoft.com/office/officeart/2005/8/layout/orgChart1"/>
    <dgm:cxn modelId="{6367C157-4C1A-4E93-9269-18EE6DB61F75}" type="presOf" srcId="{16915A91-8852-4C25-8B89-D5EB2EF4EB8F}" destId="{7877799F-461A-4AAB-B8E0-817166527CAB}" srcOrd="0" destOrd="0" presId="urn:microsoft.com/office/officeart/2005/8/layout/orgChart1"/>
    <dgm:cxn modelId="{E2790779-95C7-401A-A9F4-B9210326EE9E}" type="presOf" srcId="{B715FEA7-B0D9-4308-B94F-4BF0F666156A}" destId="{F2D892D0-DD7C-4D2D-8212-14A333C8270A}" srcOrd="0" destOrd="0" presId="urn:microsoft.com/office/officeart/2005/8/layout/orgChart1"/>
    <dgm:cxn modelId="{4FD90C59-4589-4F32-B10D-F19B8EAC2708}" srcId="{E9129535-9A47-4480-8F43-DC7A6A16C2BD}" destId="{8C428B22-0CA9-449F-B82E-6F603BCF90CE}" srcOrd="1" destOrd="0" parTransId="{0728973C-BB70-4084-8D62-BB21B24CA73F}" sibTransId="{A545FC11-A902-48FB-99DD-65D9ECD7993F}"/>
    <dgm:cxn modelId="{5402527A-DCDE-4562-95A9-7825DF425EA3}" srcId="{DA740BE5-64A5-49AB-A708-D78A84A81EAE}" destId="{16915A91-8852-4C25-8B89-D5EB2EF4EB8F}" srcOrd="0" destOrd="0" parTransId="{00BFAFB2-90DE-4E63-8838-EC0BFE05C8DD}" sibTransId="{73693F98-A740-4B47-98D5-557C94993DFD}"/>
    <dgm:cxn modelId="{E3584C7F-1769-4760-A055-87E12E7ECC14}" type="presOf" srcId="{646B0243-6821-45AB-B85C-2B84091CA7A7}" destId="{D95E0924-8D02-4520-BDBA-8746DC47789D}" srcOrd="0" destOrd="0" presId="urn:microsoft.com/office/officeart/2005/8/layout/orgChart1"/>
    <dgm:cxn modelId="{32DE4C83-CF94-4CC5-97EB-D8C95B96A6A1}" type="presOf" srcId="{4E51E036-705C-423C-A2E4-5C1D78E59ED5}" destId="{F1E6B27E-0276-49A2-9C72-8B5189087541}" srcOrd="0" destOrd="0" presId="urn:microsoft.com/office/officeart/2005/8/layout/orgChart1"/>
    <dgm:cxn modelId="{FB94DA83-EBF6-4E89-BF6C-23313DD43F28}" srcId="{8C428B22-0CA9-449F-B82E-6F603BCF90CE}" destId="{D5EA0A3E-400C-4742-BC78-7D9DE0971AC4}" srcOrd="0" destOrd="0" parTransId="{3B8C94CD-905E-4792-BBC0-C92E16253D49}" sibTransId="{5BEAA75C-F3BE-4AD5-9F1A-D2A27274C811}"/>
    <dgm:cxn modelId="{58E01A87-2BD0-4E76-846B-472462827A66}" srcId="{4E51E036-705C-423C-A2E4-5C1D78E59ED5}" destId="{41CB122A-BC91-4E0D-9995-8359CDBBD998}" srcOrd="0" destOrd="0" parTransId="{63D4E567-AD4D-42EF-BB54-B5D9CE56563B}" sibTransId="{51AC19CD-1E13-4BC6-AD96-B89CB430D0D9}"/>
    <dgm:cxn modelId="{66E5BB8A-87F9-4CA2-A751-AA77EF876770}" srcId="{03DC26BF-5466-46C1-BDC9-5545A5C5C299}" destId="{A978B5EF-136A-4E21-BBAA-781EF24E1B86}" srcOrd="0" destOrd="0" parTransId="{42722469-74C2-42B4-90E6-7ECCD943791A}" sibTransId="{41A87B0B-AD69-45FB-8E8E-C70281747E38}"/>
    <dgm:cxn modelId="{62DFEB92-0BA0-4F32-ABE3-6870B59C2824}" type="presOf" srcId="{1F3E24ED-21AE-48E9-B52C-3A142A124DAC}" destId="{992F24DF-AB86-4F0A-87A9-1B865C26F65E}" srcOrd="0" destOrd="0" presId="urn:microsoft.com/office/officeart/2005/8/layout/orgChart1"/>
    <dgm:cxn modelId="{E9A57293-92B9-437B-8A12-7A2B9808A6FA}" type="presOf" srcId="{EFAC3171-000B-465B-9681-9D93CB13CD0D}" destId="{3447A36C-7D1F-41C5-8E42-0BB1079AD3B8}" srcOrd="1" destOrd="0" presId="urn:microsoft.com/office/officeart/2005/8/layout/orgChart1"/>
    <dgm:cxn modelId="{0C5AF893-2F65-401E-A041-A0F9058376AB}" type="presOf" srcId="{E9129535-9A47-4480-8F43-DC7A6A16C2BD}" destId="{3B2CC5A4-7424-4506-A4D2-994F06A3471C}" srcOrd="0" destOrd="0" presId="urn:microsoft.com/office/officeart/2005/8/layout/orgChart1"/>
    <dgm:cxn modelId="{1A53649B-EEDB-4FCE-8288-A312BF5DA0D5}" type="presOf" srcId="{00BFAFB2-90DE-4E63-8838-EC0BFE05C8DD}" destId="{0B6990A7-BD32-4EFB-9A80-52F05E239B60}" srcOrd="0" destOrd="0" presId="urn:microsoft.com/office/officeart/2005/8/layout/orgChart1"/>
    <dgm:cxn modelId="{A040949B-0994-42B5-ACD8-136623DB4E06}" type="presOf" srcId="{BFE80716-33BB-4D74-B5A8-74971C227125}" destId="{869AEB6E-B62C-4061-A41A-BA1D700CBDA6}" srcOrd="1" destOrd="0" presId="urn:microsoft.com/office/officeart/2005/8/layout/orgChart1"/>
    <dgm:cxn modelId="{FD58E39E-CF6E-4773-A599-C6AF31070218}" srcId="{A978B5EF-136A-4E21-BBAA-781EF24E1B86}" destId="{7229F651-F2DD-424D-A93F-E8C479A834CB}" srcOrd="0" destOrd="0" parTransId="{BCA78BB2-09ED-49D3-9499-978D6E15FBFE}" sibTransId="{13B5F76A-F74E-4652-95D8-0DA1040043B4}"/>
    <dgm:cxn modelId="{B9067FA0-AEB3-4237-8B4E-A1137D9E54CA}" type="presOf" srcId="{89363219-9227-4D12-A5D7-F1853A17006D}" destId="{B67CD558-CC7A-456F-97DB-F40587E4055A}" srcOrd="0" destOrd="0" presId="urn:microsoft.com/office/officeart/2005/8/layout/orgChart1"/>
    <dgm:cxn modelId="{0C46BDA2-588E-4238-86F0-E01DE15F368A}" srcId="{42E918B2-4EF3-417D-9BEE-06EF120F5BF8}" destId="{646B0243-6821-45AB-B85C-2B84091CA7A7}" srcOrd="0" destOrd="0" parTransId="{4575DA21-6CE3-4AAE-8965-F8465A8DA915}" sibTransId="{850699DF-DA51-43EE-8DB5-024A3D76FC2E}"/>
    <dgm:cxn modelId="{66C7CDA5-23DC-41F4-A487-34B49BEF2841}" type="presOf" srcId="{DA740BE5-64A5-49AB-A708-D78A84A81EAE}" destId="{9380E79C-D67B-439C-A1E0-8DBCEA3F87A4}" srcOrd="0" destOrd="0" presId="urn:microsoft.com/office/officeart/2005/8/layout/orgChart1"/>
    <dgm:cxn modelId="{FC985DA9-E5FF-41BE-A923-BFEE36CD2740}" type="presOf" srcId="{621671C9-A758-4B8D-8A23-E6B09C722683}" destId="{D0FDB64F-F112-4301-A1AD-AEEBB5B0D7AE}" srcOrd="0" destOrd="0" presId="urn:microsoft.com/office/officeart/2005/8/layout/orgChart1"/>
    <dgm:cxn modelId="{2D7FCDAC-19E4-4A6A-9706-1C5D503445F4}" type="presOf" srcId="{D5EA0A3E-400C-4742-BC78-7D9DE0971AC4}" destId="{50C42A6E-4A57-47CF-8F07-65ADB39B1809}" srcOrd="0" destOrd="0" presId="urn:microsoft.com/office/officeart/2005/8/layout/orgChart1"/>
    <dgm:cxn modelId="{E3449EAD-52A7-4055-ACC4-BA7819F5235C}" type="presOf" srcId="{BFE80716-33BB-4D74-B5A8-74971C227125}" destId="{9F9F2AE1-1DAF-4932-85BC-7894D038E7C8}" srcOrd="0" destOrd="0" presId="urn:microsoft.com/office/officeart/2005/8/layout/orgChart1"/>
    <dgm:cxn modelId="{9E3BD2AE-FBB4-4275-B7AA-00E4453C3998}" type="presOf" srcId="{444BCD63-1807-4C69-B6F7-053114C16A8D}" destId="{7F23DFE2-DB3D-4ADA-8D06-8F98B075BB87}" srcOrd="0" destOrd="0" presId="urn:microsoft.com/office/officeart/2005/8/layout/orgChart1"/>
    <dgm:cxn modelId="{29CE68AF-06A7-4CE3-99F8-2A8567404519}" type="presOf" srcId="{646B0243-6821-45AB-B85C-2B84091CA7A7}" destId="{7F662817-C57D-4D9D-917C-C70F15FD920E}" srcOrd="1" destOrd="0" presId="urn:microsoft.com/office/officeart/2005/8/layout/orgChart1"/>
    <dgm:cxn modelId="{9B45ABAF-02EF-42FA-AA0C-C6DCC87D2314}" type="presOf" srcId="{41CB122A-BC91-4E0D-9995-8359CDBBD998}" destId="{30A918FE-340D-4B31-9111-41BC7EC2C079}" srcOrd="0" destOrd="0" presId="urn:microsoft.com/office/officeart/2005/8/layout/orgChart1"/>
    <dgm:cxn modelId="{141242B7-2700-4D52-A427-882D50A6D45F}" type="presOf" srcId="{26C8C8D7-9372-4F21-9EDA-90A296180911}" destId="{9F889BE4-5F49-4FD8-8614-B65CF8C64712}" srcOrd="0" destOrd="0" presId="urn:microsoft.com/office/officeart/2005/8/layout/orgChart1"/>
    <dgm:cxn modelId="{01AB7EBA-CE53-4B3E-9257-574ACBBA0719}" type="presOf" srcId="{CEDC6C94-3005-4896-A86B-45B52689C066}" destId="{DC26A094-99B9-4B81-9032-DE749D0E0403}" srcOrd="0" destOrd="0" presId="urn:microsoft.com/office/officeart/2005/8/layout/orgChart1"/>
    <dgm:cxn modelId="{3B1BB9BA-D5CF-48AC-924D-34975F4E1D53}" type="presOf" srcId="{EB336F8E-3BCB-4C06-80EE-A8C1A5B476F9}" destId="{5BA0B18E-67C8-4F3B-8052-9A6782B1F480}" srcOrd="1" destOrd="0" presId="urn:microsoft.com/office/officeart/2005/8/layout/orgChart1"/>
    <dgm:cxn modelId="{CA5A9EBC-DCEB-499C-9306-0EFAB13CE7AD}" srcId="{7EA536CC-AA3F-4C0F-98DD-6EB87E9D34FD}" destId="{3ED9B295-B948-4D1F-A06B-642AB544A950}" srcOrd="0" destOrd="0" parTransId="{089C4A69-2817-496B-B5AC-717684C60EF3}" sibTransId="{48C90D39-DE8C-41AD-8FF7-E062D7B86591}"/>
    <dgm:cxn modelId="{2D69AEBF-1A0F-4C1A-98D9-DCE8F763FF5A}" srcId="{B715FEA7-B0D9-4308-B94F-4BF0F666156A}" destId="{84EAA4CB-9F45-4A65-90F7-6FC06A2A445F}" srcOrd="1" destOrd="0" parTransId="{14994825-D586-4C11-BC14-EE5B71A68F12}" sibTransId="{C06658E6-E9C9-431C-B9A0-9BBE60671E2E}"/>
    <dgm:cxn modelId="{11CCCCCA-024D-40AC-8A5E-7F9DA50F3A64}" type="presOf" srcId="{E231D789-AEFE-4004-9F9E-B8D3F27FBE3B}" destId="{A7E7F267-B3A8-43C3-97C5-765437FDD51D}" srcOrd="0" destOrd="0" presId="urn:microsoft.com/office/officeart/2005/8/layout/orgChart1"/>
    <dgm:cxn modelId="{C0BD82CD-1447-4775-88F4-747ECAAD5176}" srcId="{D5EA0A3E-400C-4742-BC78-7D9DE0971AC4}" destId="{42E918B2-4EF3-417D-9BEE-06EF120F5BF8}" srcOrd="0" destOrd="0" parTransId="{9E5EC6C6-5F0D-4D71-81CA-F6809207ECCA}" sibTransId="{9E267632-ED22-426B-B69B-7D4931C71F71}"/>
    <dgm:cxn modelId="{729621D0-0D27-4D89-AB91-802D03B21429}" type="presOf" srcId="{A978B5EF-136A-4E21-BBAA-781EF24E1B86}" destId="{9B3F09B0-9A3C-45DA-BE8C-EC2DA0DBD7B9}" srcOrd="1" destOrd="0" presId="urn:microsoft.com/office/officeart/2005/8/layout/orgChart1"/>
    <dgm:cxn modelId="{7E36A3D1-87C7-42AF-A415-8F671BD8BB88}" srcId="{6FB6F6E1-100F-415D-8B53-6F2B51E9C158}" destId="{EB336F8E-3BCB-4C06-80EE-A8C1A5B476F9}" srcOrd="0" destOrd="0" parTransId="{343905CB-87D3-45C1-8492-04EA2E287783}" sibTransId="{F18BD953-8F3E-468F-94EC-F4EE5BBDC26E}"/>
    <dgm:cxn modelId="{1874F0D2-0F3E-4282-B599-73E87F81A95E}" srcId="{7229F651-F2DD-424D-A93F-E8C479A834CB}" destId="{F373F54D-F887-4178-B056-D7C33C90D8A9}" srcOrd="1" destOrd="0" parTransId="{1FC47D8A-9C58-4676-860D-E7237EDF453E}" sibTransId="{8329E267-0613-44BC-B461-187A79457E77}"/>
    <dgm:cxn modelId="{680D85D8-DB62-4029-BBA5-A36A10BF8E96}" type="presOf" srcId="{8C428B22-0CA9-449F-B82E-6F603BCF90CE}" destId="{FCFFF90A-AEE2-4909-9866-E89FFDF904A2}" srcOrd="1" destOrd="0" presId="urn:microsoft.com/office/officeart/2005/8/layout/orgChart1"/>
    <dgm:cxn modelId="{FF9AB0D9-17E7-47C1-AF45-8EADCBD5DFAA}" type="presOf" srcId="{B715FEA7-B0D9-4308-B94F-4BF0F666156A}" destId="{D4E3E193-0D2B-4829-AF03-102B03300F91}" srcOrd="1" destOrd="0" presId="urn:microsoft.com/office/officeart/2005/8/layout/orgChart1"/>
    <dgm:cxn modelId="{5563A0DB-B599-4DAF-8F39-76803AB8B161}" type="presOf" srcId="{16915A91-8852-4C25-8B89-D5EB2EF4EB8F}" destId="{7C45ACEC-93CE-49D0-BAF6-DCB9ED9FA73A}" srcOrd="1" destOrd="0" presId="urn:microsoft.com/office/officeart/2005/8/layout/orgChart1"/>
    <dgm:cxn modelId="{4ECEECDD-FF59-481A-B0CD-E538E1A929A2}" type="presOf" srcId="{EFAC3171-000B-465B-9681-9D93CB13CD0D}" destId="{EFD3070F-F1B3-4BA4-A16F-31F7B30FBF4C}" srcOrd="0" destOrd="0" presId="urn:microsoft.com/office/officeart/2005/8/layout/orgChart1"/>
    <dgm:cxn modelId="{CA453AEB-15C1-43B7-8AC0-C6F75B8C82EC}" type="presOf" srcId="{7229F651-F2DD-424D-A93F-E8C479A834CB}" destId="{1F0D5E0B-39AE-4F14-91B3-5A479E6C77E3}" srcOrd="1" destOrd="0" presId="urn:microsoft.com/office/officeart/2005/8/layout/orgChart1"/>
    <dgm:cxn modelId="{88E34AEC-880B-45AF-9F05-CF05F0ADAA16}" type="presOf" srcId="{3ED9B295-B948-4D1F-A06B-642AB544A950}" destId="{44CADCAF-869A-4126-96A7-F4F28D879046}" srcOrd="1" destOrd="0" presId="urn:microsoft.com/office/officeart/2005/8/layout/orgChart1"/>
    <dgm:cxn modelId="{16163DED-1D92-4C80-8BEB-BB0C600C749C}" type="presOf" srcId="{41CB122A-BC91-4E0D-9995-8359CDBBD998}" destId="{28872FF4-2ECC-4A03-86F2-5D1C5446E81C}" srcOrd="1" destOrd="0" presId="urn:microsoft.com/office/officeart/2005/8/layout/orgChart1"/>
    <dgm:cxn modelId="{38D4BDED-5B67-4738-AE96-6DB52B32B69A}" srcId="{CEDC6C94-3005-4896-A86B-45B52689C066}" destId="{BFE80716-33BB-4D74-B5A8-74971C227125}" srcOrd="1" destOrd="0" parTransId="{F2DE771D-ACF1-411F-960C-1B1341826C7E}" sibTransId="{6B47B7EC-833E-408B-A0FD-012161E89D15}"/>
    <dgm:cxn modelId="{268813EE-7467-4838-9369-E9D64FAD68E3}" srcId="{E9129535-9A47-4480-8F43-DC7A6A16C2BD}" destId="{6FB6F6E1-100F-415D-8B53-6F2B51E9C158}" srcOrd="2" destOrd="0" parTransId="{6583F53A-8B97-47FC-B43E-96D836F6916E}" sibTransId="{79F62197-EC16-4BAB-8DCC-A5500F6062E1}"/>
    <dgm:cxn modelId="{61F42AF1-F999-463D-BE06-A40FA37DF98D}" srcId="{CEDC6C94-3005-4896-A86B-45B52689C066}" destId="{98BD7A59-8296-4494-AE5E-A39C3B56E657}" srcOrd="2" destOrd="0" parTransId="{F70CD0F1-9C00-4856-B623-B712E912C0EA}" sibTransId="{70E20BAB-7806-457D-94F5-4CEC53827960}"/>
    <dgm:cxn modelId="{2027E7F5-A223-4406-A242-79CEFF4E15D3}" type="presOf" srcId="{0C543420-F2EC-45A4-A8B3-2683C235D081}" destId="{BECE18A8-ADF9-4E4C-94EE-A6FB5413BF0B}" srcOrd="0" destOrd="0" presId="urn:microsoft.com/office/officeart/2005/8/layout/orgChart1"/>
    <dgm:cxn modelId="{DE5916F7-B9DA-4DC7-9ED3-8BD5C0659F2F}" type="presOf" srcId="{E8F47EC3-A5B8-41F4-AD44-7CCCEEFE0014}" destId="{9DB60A7C-A5F8-443E-BC46-222789D0472E}" srcOrd="0" destOrd="0" presId="urn:microsoft.com/office/officeart/2005/8/layout/orgChart1"/>
    <dgm:cxn modelId="{C5BCC9F7-3FD9-4E01-B03A-8B91441E1A4D}" type="presOf" srcId="{E8F47EC3-A5B8-41F4-AD44-7CCCEEFE0014}" destId="{876211DC-4C9E-48EF-BE40-7075FCF63FFF}" srcOrd="1" destOrd="0" presId="urn:microsoft.com/office/officeart/2005/8/layout/orgChart1"/>
    <dgm:cxn modelId="{3FAC98FD-731B-4A7C-97B4-5B1539C970BA}" type="presOf" srcId="{6583F53A-8B97-47FC-B43E-96D836F6916E}" destId="{E9879885-E4A8-4793-AD27-B8786DF74DD6}" srcOrd="0" destOrd="0" presId="urn:microsoft.com/office/officeart/2005/8/layout/orgChart1"/>
    <dgm:cxn modelId="{9BA7D4FE-B296-470D-A75B-16971A13D357}" type="presOf" srcId="{6C47E6DE-1639-4551-A66B-4C20FFD4D7B6}" destId="{B35E1CAA-D8E1-43F5-9B2B-F36040488D49}" srcOrd="1" destOrd="0" presId="urn:microsoft.com/office/officeart/2005/8/layout/orgChart1"/>
    <dgm:cxn modelId="{1953F01C-4C8F-4406-9CB9-CD725048F3AA}" type="presParOf" srcId="{3B424924-5AB3-40F3-BCC7-ED21813A28F9}" destId="{D3BBEC18-2F6A-43E0-A9C9-CBC33DE03BF5}" srcOrd="0" destOrd="0" presId="urn:microsoft.com/office/officeart/2005/8/layout/orgChart1"/>
    <dgm:cxn modelId="{90A65D07-B386-4031-A148-B81BA712E8BF}" type="presParOf" srcId="{D3BBEC18-2F6A-43E0-A9C9-CBC33DE03BF5}" destId="{84345BC4-9D21-40EE-B02C-8A39CC462073}" srcOrd="0" destOrd="0" presId="urn:microsoft.com/office/officeart/2005/8/layout/orgChart1"/>
    <dgm:cxn modelId="{C73D0B2D-C2AD-47A4-9751-88BC58A8B0CE}" type="presParOf" srcId="{84345BC4-9D21-40EE-B02C-8A39CC462073}" destId="{0ED37BFA-96AC-4C81-9980-50F1C4C09E8C}" srcOrd="0" destOrd="0" presId="urn:microsoft.com/office/officeart/2005/8/layout/orgChart1"/>
    <dgm:cxn modelId="{68C18FE5-1DB5-47E9-BABB-95682C29306D}" type="presParOf" srcId="{84345BC4-9D21-40EE-B02C-8A39CC462073}" destId="{9B3F09B0-9A3C-45DA-BE8C-EC2DA0DBD7B9}" srcOrd="1" destOrd="0" presId="urn:microsoft.com/office/officeart/2005/8/layout/orgChart1"/>
    <dgm:cxn modelId="{7648B173-0403-43EF-8113-0864B9AD1AE6}" type="presParOf" srcId="{D3BBEC18-2F6A-43E0-A9C9-CBC33DE03BF5}" destId="{A5AF455B-9EB4-49DE-A6C5-159A5F9FE327}" srcOrd="1" destOrd="0" presId="urn:microsoft.com/office/officeart/2005/8/layout/orgChart1"/>
    <dgm:cxn modelId="{0EB02C74-1725-475D-8F39-2BC28CEAC6A4}" type="presParOf" srcId="{D3BBEC18-2F6A-43E0-A9C9-CBC33DE03BF5}" destId="{D7DF5BCF-6A12-4E7E-852B-74976D4F2924}" srcOrd="2" destOrd="0" presId="urn:microsoft.com/office/officeart/2005/8/layout/orgChart1"/>
    <dgm:cxn modelId="{4F7DA880-B5C1-4727-BECC-8C80878F1DCB}" type="presParOf" srcId="{D7DF5BCF-6A12-4E7E-852B-74976D4F2924}" destId="{9823D674-F52C-42FD-A9EC-BC4AC08E40BB}" srcOrd="0" destOrd="0" presId="urn:microsoft.com/office/officeart/2005/8/layout/orgChart1"/>
    <dgm:cxn modelId="{FD39393E-4655-42BB-988C-71067739D4CF}" type="presParOf" srcId="{D7DF5BCF-6A12-4E7E-852B-74976D4F2924}" destId="{0C2E2ECC-768A-4437-A0E8-FEE941A47226}" srcOrd="1" destOrd="0" presId="urn:microsoft.com/office/officeart/2005/8/layout/orgChart1"/>
    <dgm:cxn modelId="{6BC55BE4-5C1F-44C4-81C1-DD60DFE0CF4F}" type="presParOf" srcId="{0C2E2ECC-768A-4437-A0E8-FEE941A47226}" destId="{4E7286F2-0020-437E-AAA5-3020A16ECDEA}" srcOrd="0" destOrd="0" presId="urn:microsoft.com/office/officeart/2005/8/layout/orgChart1"/>
    <dgm:cxn modelId="{814DAC88-2DF5-43C9-904C-14537FF6D75F}" type="presParOf" srcId="{4E7286F2-0020-437E-AAA5-3020A16ECDEA}" destId="{9B1CEAD8-5ABE-43DF-AD45-670D7DE5A7A3}" srcOrd="0" destOrd="0" presId="urn:microsoft.com/office/officeart/2005/8/layout/orgChart1"/>
    <dgm:cxn modelId="{97704ADB-695E-429D-AA40-42AC36095C31}" type="presParOf" srcId="{4E7286F2-0020-437E-AAA5-3020A16ECDEA}" destId="{1F0D5E0B-39AE-4F14-91B3-5A479E6C77E3}" srcOrd="1" destOrd="0" presId="urn:microsoft.com/office/officeart/2005/8/layout/orgChart1"/>
    <dgm:cxn modelId="{B76F4776-26AA-4487-9255-9039EC2D5D42}" type="presParOf" srcId="{0C2E2ECC-768A-4437-A0E8-FEE941A47226}" destId="{AFB2D04B-272D-48DB-80CE-0247EBFF8D56}" srcOrd="1" destOrd="0" presId="urn:microsoft.com/office/officeart/2005/8/layout/orgChart1"/>
    <dgm:cxn modelId="{AF7BF9A6-1241-4CAC-A46B-6D6B847E6168}" type="presParOf" srcId="{AFB2D04B-272D-48DB-80CE-0247EBFF8D56}" destId="{CAC0A400-7B98-40EC-8CD3-147DC619C526}" srcOrd="0" destOrd="0" presId="urn:microsoft.com/office/officeart/2005/8/layout/orgChart1"/>
    <dgm:cxn modelId="{B4A2574B-3E90-424F-884D-2F30AED28BB2}" type="presParOf" srcId="{AFB2D04B-272D-48DB-80CE-0247EBFF8D56}" destId="{0ADCB488-92EE-465C-BD90-0F9096FC7658}" srcOrd="1" destOrd="0" presId="urn:microsoft.com/office/officeart/2005/8/layout/orgChart1"/>
    <dgm:cxn modelId="{35519744-419D-48C2-AA0C-DC14B6461D4C}" type="presParOf" srcId="{0ADCB488-92EE-465C-BD90-0F9096FC7658}" destId="{B96973AA-B4EE-44BE-B6CB-1AE94F8B7429}" srcOrd="0" destOrd="0" presId="urn:microsoft.com/office/officeart/2005/8/layout/orgChart1"/>
    <dgm:cxn modelId="{FCAE3B91-D8EF-4E6B-B587-DE9D25D8C9A7}" type="presParOf" srcId="{B96973AA-B4EE-44BE-B6CB-1AE94F8B7429}" destId="{4BF7FD1A-53EF-4E73-BEBA-43595555080E}" srcOrd="0" destOrd="0" presId="urn:microsoft.com/office/officeart/2005/8/layout/orgChart1"/>
    <dgm:cxn modelId="{69EB0E1D-31F0-488D-9F75-25A1CC7D4617}" type="presParOf" srcId="{B96973AA-B4EE-44BE-B6CB-1AE94F8B7429}" destId="{AC761CBE-2548-4D82-9259-712FF77BD6CE}" srcOrd="1" destOrd="0" presId="urn:microsoft.com/office/officeart/2005/8/layout/orgChart1"/>
    <dgm:cxn modelId="{1850D74E-8A08-403D-A9AF-342D9F2AA9CE}" type="presParOf" srcId="{0ADCB488-92EE-465C-BD90-0F9096FC7658}" destId="{C40899DE-67B6-41C8-BF41-3DDEF1D39679}" srcOrd="1" destOrd="0" presId="urn:microsoft.com/office/officeart/2005/8/layout/orgChart1"/>
    <dgm:cxn modelId="{BB06FC30-0C33-42E3-9218-D74906C1569B}" type="presParOf" srcId="{C40899DE-67B6-41C8-BF41-3DDEF1D39679}" destId="{25F3D27A-CD63-4B4F-A6B1-2F0BB38C5845}" srcOrd="0" destOrd="0" presId="urn:microsoft.com/office/officeart/2005/8/layout/orgChart1"/>
    <dgm:cxn modelId="{F9DC28AE-60A6-43C5-877F-1D45787D0CFA}" type="presParOf" srcId="{C40899DE-67B6-41C8-BF41-3DDEF1D39679}" destId="{46A191E0-9E40-4338-AE24-2DFD8E7B99B3}" srcOrd="1" destOrd="0" presId="urn:microsoft.com/office/officeart/2005/8/layout/orgChart1"/>
    <dgm:cxn modelId="{3D7110EB-91A9-4BF6-8FC4-85D7E28BF8BA}" type="presParOf" srcId="{46A191E0-9E40-4338-AE24-2DFD8E7B99B3}" destId="{F73B9DBE-BD45-4385-8F5E-9FB405E75BA2}" srcOrd="0" destOrd="0" presId="urn:microsoft.com/office/officeart/2005/8/layout/orgChart1"/>
    <dgm:cxn modelId="{0FF50277-C6BC-4A50-8A45-7F8FA2F92FCE}" type="presParOf" srcId="{F73B9DBE-BD45-4385-8F5E-9FB405E75BA2}" destId="{49685381-65EC-4248-8F7F-2DA1926ECBC0}" srcOrd="0" destOrd="0" presId="urn:microsoft.com/office/officeart/2005/8/layout/orgChart1"/>
    <dgm:cxn modelId="{CB4D2DDA-9070-4631-8C0E-FA182E7EC4F3}" type="presParOf" srcId="{F73B9DBE-BD45-4385-8F5E-9FB405E75BA2}" destId="{44CADCAF-869A-4126-96A7-F4F28D879046}" srcOrd="1" destOrd="0" presId="urn:microsoft.com/office/officeart/2005/8/layout/orgChart1"/>
    <dgm:cxn modelId="{2C9F18C3-2C16-4758-B459-1362199880A1}" type="presParOf" srcId="{46A191E0-9E40-4338-AE24-2DFD8E7B99B3}" destId="{462BA8C6-7E63-42E1-A80D-7155EAF7A1EC}" srcOrd="1" destOrd="0" presId="urn:microsoft.com/office/officeart/2005/8/layout/orgChart1"/>
    <dgm:cxn modelId="{4F1A1497-1E0A-4867-BC51-F3561C7D7E31}" type="presParOf" srcId="{462BA8C6-7E63-42E1-A80D-7155EAF7A1EC}" destId="{5708D080-7B66-4005-B01F-37DE0E652A7A}" srcOrd="0" destOrd="0" presId="urn:microsoft.com/office/officeart/2005/8/layout/orgChart1"/>
    <dgm:cxn modelId="{3D9C678D-B999-4ECB-8069-7B3EFE5E74D1}" type="presParOf" srcId="{462BA8C6-7E63-42E1-A80D-7155EAF7A1EC}" destId="{B8D6CF12-D113-40D1-8E38-A6C4F5490C0A}" srcOrd="1" destOrd="0" presId="urn:microsoft.com/office/officeart/2005/8/layout/orgChart1"/>
    <dgm:cxn modelId="{9EDD7EE4-5664-431B-A9CD-26D4D74AF562}" type="presParOf" srcId="{B8D6CF12-D113-40D1-8E38-A6C4F5490C0A}" destId="{6DE7DEBD-E7CF-4432-844D-32FBB106DAB8}" srcOrd="0" destOrd="0" presId="urn:microsoft.com/office/officeart/2005/8/layout/orgChart1"/>
    <dgm:cxn modelId="{76BAF68C-8B42-4575-AD1B-697823A847B5}" type="presParOf" srcId="{6DE7DEBD-E7CF-4432-844D-32FBB106DAB8}" destId="{F2D892D0-DD7C-4D2D-8212-14A333C8270A}" srcOrd="0" destOrd="0" presId="urn:microsoft.com/office/officeart/2005/8/layout/orgChart1"/>
    <dgm:cxn modelId="{05B232EE-BD00-4DD6-8E0C-5C0CD2445B29}" type="presParOf" srcId="{6DE7DEBD-E7CF-4432-844D-32FBB106DAB8}" destId="{D4E3E193-0D2B-4829-AF03-102B03300F91}" srcOrd="1" destOrd="0" presId="urn:microsoft.com/office/officeart/2005/8/layout/orgChart1"/>
    <dgm:cxn modelId="{696A15AE-C791-4FAE-B382-983939EF514D}" type="presParOf" srcId="{B8D6CF12-D113-40D1-8E38-A6C4F5490C0A}" destId="{C1E810C0-4260-441B-B290-B20BA423EFB0}" srcOrd="1" destOrd="0" presId="urn:microsoft.com/office/officeart/2005/8/layout/orgChart1"/>
    <dgm:cxn modelId="{251959C9-FA0E-4B25-A3CB-E1E87AF6F8B0}" type="presParOf" srcId="{B8D6CF12-D113-40D1-8E38-A6C4F5490C0A}" destId="{33970F6B-02AF-457A-AFDE-E3E13D371BD3}" srcOrd="2" destOrd="0" presId="urn:microsoft.com/office/officeart/2005/8/layout/orgChart1"/>
    <dgm:cxn modelId="{7126C073-5B05-4197-8A31-468D83773A27}" type="presParOf" srcId="{33970F6B-02AF-457A-AFDE-E3E13D371BD3}" destId="{65E5B52C-F0CC-4431-B568-599EE69256E8}" srcOrd="0" destOrd="0" presId="urn:microsoft.com/office/officeart/2005/8/layout/orgChart1"/>
    <dgm:cxn modelId="{1B9C08D4-9214-4BC4-9CC7-E122426386A1}" type="presParOf" srcId="{33970F6B-02AF-457A-AFDE-E3E13D371BD3}" destId="{35D42599-82B7-4127-B4AC-FB715D3DB0FE}" srcOrd="1" destOrd="0" presId="urn:microsoft.com/office/officeart/2005/8/layout/orgChart1"/>
    <dgm:cxn modelId="{F9DDB9F2-AF1E-40A0-8E1D-03C627F49AAD}" type="presParOf" srcId="{35D42599-82B7-4127-B4AC-FB715D3DB0FE}" destId="{A52E2805-82EB-49F3-A6D5-DA1D79BD2796}" srcOrd="0" destOrd="0" presId="urn:microsoft.com/office/officeart/2005/8/layout/orgChart1"/>
    <dgm:cxn modelId="{54AAF5AD-148B-42C5-B8C2-1CCA43CAD10B}" type="presParOf" srcId="{A52E2805-82EB-49F3-A6D5-DA1D79BD2796}" destId="{A7E7F267-B3A8-43C3-97C5-765437FDD51D}" srcOrd="0" destOrd="0" presId="urn:microsoft.com/office/officeart/2005/8/layout/orgChart1"/>
    <dgm:cxn modelId="{D451F98B-3674-4EB1-ADE9-20DB30BBE23A}" type="presParOf" srcId="{A52E2805-82EB-49F3-A6D5-DA1D79BD2796}" destId="{8868F782-49EA-464B-A41F-807470FE0EA7}" srcOrd="1" destOrd="0" presId="urn:microsoft.com/office/officeart/2005/8/layout/orgChart1"/>
    <dgm:cxn modelId="{CC1E023F-157D-4228-AF42-4FACB02157E9}" type="presParOf" srcId="{35D42599-82B7-4127-B4AC-FB715D3DB0FE}" destId="{828D0D39-DF96-4908-B15F-64EBE3BE4644}" srcOrd="1" destOrd="0" presId="urn:microsoft.com/office/officeart/2005/8/layout/orgChart1"/>
    <dgm:cxn modelId="{19C53EC4-8A8A-4355-A9B0-98A80B0018DB}" type="presParOf" srcId="{35D42599-82B7-4127-B4AC-FB715D3DB0FE}" destId="{106FD3D5-FE4F-40E0-BD3B-7086EDA66CD3}" srcOrd="2" destOrd="0" presId="urn:microsoft.com/office/officeart/2005/8/layout/orgChart1"/>
    <dgm:cxn modelId="{8BEAD7D5-663E-477F-AE3F-FDE13B34F9C9}" type="presParOf" srcId="{33970F6B-02AF-457A-AFDE-E3E13D371BD3}" destId="{9F87151E-7A58-44EF-9A0F-0FC234D2A76C}" srcOrd="2" destOrd="0" presId="urn:microsoft.com/office/officeart/2005/8/layout/orgChart1"/>
    <dgm:cxn modelId="{5A97511D-2DC1-4432-9C20-340E18D5A62F}" type="presParOf" srcId="{33970F6B-02AF-457A-AFDE-E3E13D371BD3}" destId="{D324D39B-E8ED-490E-BFA4-7C747557F5F9}" srcOrd="3" destOrd="0" presId="urn:microsoft.com/office/officeart/2005/8/layout/orgChart1"/>
    <dgm:cxn modelId="{40652147-FF70-4042-B41F-28DB7461AB87}" type="presParOf" srcId="{D324D39B-E8ED-490E-BFA4-7C747557F5F9}" destId="{9D616CD5-F01C-4D4D-9443-8E48C952B378}" srcOrd="0" destOrd="0" presId="urn:microsoft.com/office/officeart/2005/8/layout/orgChart1"/>
    <dgm:cxn modelId="{F9695D9D-2B00-412C-AAFA-95DAF8535793}" type="presParOf" srcId="{9D616CD5-F01C-4D4D-9443-8E48C952B378}" destId="{C906A897-A999-47F7-A5A2-0BB129B2BECA}" srcOrd="0" destOrd="0" presId="urn:microsoft.com/office/officeart/2005/8/layout/orgChart1"/>
    <dgm:cxn modelId="{EC5318C1-8C31-485A-AF65-EB9A7B0E314B}" type="presParOf" srcId="{9D616CD5-F01C-4D4D-9443-8E48C952B378}" destId="{CF401A67-ABE5-429B-8473-697425B89AF8}" srcOrd="1" destOrd="0" presId="urn:microsoft.com/office/officeart/2005/8/layout/orgChart1"/>
    <dgm:cxn modelId="{FC3FFD1C-F0F1-40D4-BAE6-F62656D1676B}" type="presParOf" srcId="{D324D39B-E8ED-490E-BFA4-7C747557F5F9}" destId="{57AA3363-F9B6-4238-8075-E294331C378F}" srcOrd="1" destOrd="0" presId="urn:microsoft.com/office/officeart/2005/8/layout/orgChart1"/>
    <dgm:cxn modelId="{96D4A35F-42CB-4464-8320-2793C0D7C9E7}" type="presParOf" srcId="{D324D39B-E8ED-490E-BFA4-7C747557F5F9}" destId="{3FEACA63-4B03-438E-92DA-DB6442C470FA}" srcOrd="2" destOrd="0" presId="urn:microsoft.com/office/officeart/2005/8/layout/orgChart1"/>
    <dgm:cxn modelId="{B53BAC2B-9DB6-4D7C-821A-685D37663CAA}" type="presParOf" srcId="{46A191E0-9E40-4338-AE24-2DFD8E7B99B3}" destId="{019B7AB4-B566-4165-B1B8-B8FDFC4BA34F}" srcOrd="2" destOrd="0" presId="urn:microsoft.com/office/officeart/2005/8/layout/orgChart1"/>
    <dgm:cxn modelId="{94676B27-4D14-4A9F-9FB7-13EEE2251102}" type="presParOf" srcId="{C40899DE-67B6-41C8-BF41-3DDEF1D39679}" destId="{B67CD558-CC7A-456F-97DB-F40587E4055A}" srcOrd="2" destOrd="0" presId="urn:microsoft.com/office/officeart/2005/8/layout/orgChart1"/>
    <dgm:cxn modelId="{5A41E419-2B7D-402F-B5A6-9AD33B0FEE47}" type="presParOf" srcId="{C40899DE-67B6-41C8-BF41-3DDEF1D39679}" destId="{F472FE58-F895-48E0-91B7-B9D3A9C2A62A}" srcOrd="3" destOrd="0" presId="urn:microsoft.com/office/officeart/2005/8/layout/orgChart1"/>
    <dgm:cxn modelId="{446CF50A-C734-4934-8C43-B44F890D3E2F}" type="presParOf" srcId="{F472FE58-F895-48E0-91B7-B9D3A9C2A62A}" destId="{24381113-4531-4675-A202-21D66F12A323}" srcOrd="0" destOrd="0" presId="urn:microsoft.com/office/officeart/2005/8/layout/orgChart1"/>
    <dgm:cxn modelId="{CABBD472-0D1E-45FD-A64F-4A90D056D127}" type="presParOf" srcId="{24381113-4531-4675-A202-21D66F12A323}" destId="{9380E79C-D67B-439C-A1E0-8DBCEA3F87A4}" srcOrd="0" destOrd="0" presId="urn:microsoft.com/office/officeart/2005/8/layout/orgChart1"/>
    <dgm:cxn modelId="{82A49A18-5257-46E4-B1CB-94C3FFA8C1DA}" type="presParOf" srcId="{24381113-4531-4675-A202-21D66F12A323}" destId="{E70C7149-0075-4F7C-878B-046DDC8F5A35}" srcOrd="1" destOrd="0" presId="urn:microsoft.com/office/officeart/2005/8/layout/orgChart1"/>
    <dgm:cxn modelId="{7FD84AF6-999B-4613-9FAE-0BCAEF831884}" type="presParOf" srcId="{F472FE58-F895-48E0-91B7-B9D3A9C2A62A}" destId="{B925F694-CFEC-43F0-888C-36D69E728F95}" srcOrd="1" destOrd="0" presId="urn:microsoft.com/office/officeart/2005/8/layout/orgChart1"/>
    <dgm:cxn modelId="{BB003726-DF97-4BB6-81B8-1B54B3CA8D79}" type="presParOf" srcId="{B925F694-CFEC-43F0-888C-36D69E728F95}" destId="{0B6990A7-BD32-4EFB-9A80-52F05E239B60}" srcOrd="0" destOrd="0" presId="urn:microsoft.com/office/officeart/2005/8/layout/orgChart1"/>
    <dgm:cxn modelId="{53934DCD-CCFB-4824-B773-5CC32FE43650}" type="presParOf" srcId="{B925F694-CFEC-43F0-888C-36D69E728F95}" destId="{21D447A8-95D7-491D-B8F6-8DC917F64BD3}" srcOrd="1" destOrd="0" presId="urn:microsoft.com/office/officeart/2005/8/layout/orgChart1"/>
    <dgm:cxn modelId="{3DD8D57A-DD9A-463D-986F-710302537279}" type="presParOf" srcId="{21D447A8-95D7-491D-B8F6-8DC917F64BD3}" destId="{325259F1-A24B-43BD-998A-2ECDFC7ECC80}" srcOrd="0" destOrd="0" presId="urn:microsoft.com/office/officeart/2005/8/layout/orgChart1"/>
    <dgm:cxn modelId="{436C8AC6-1E6E-4651-8DC7-5ED797186EBD}" type="presParOf" srcId="{325259F1-A24B-43BD-998A-2ECDFC7ECC80}" destId="{7877799F-461A-4AAB-B8E0-817166527CAB}" srcOrd="0" destOrd="0" presId="urn:microsoft.com/office/officeart/2005/8/layout/orgChart1"/>
    <dgm:cxn modelId="{A7FAB801-C2F9-433D-AB2A-BF836B8181B3}" type="presParOf" srcId="{325259F1-A24B-43BD-998A-2ECDFC7ECC80}" destId="{7C45ACEC-93CE-49D0-BAF6-DCB9ED9FA73A}" srcOrd="1" destOrd="0" presId="urn:microsoft.com/office/officeart/2005/8/layout/orgChart1"/>
    <dgm:cxn modelId="{5C379963-CB9A-4A46-A260-82C783F3C0CB}" type="presParOf" srcId="{21D447A8-95D7-491D-B8F6-8DC917F64BD3}" destId="{F09F806F-1AE8-4E81-BEC9-BF50096CFDC2}" srcOrd="1" destOrd="0" presId="urn:microsoft.com/office/officeart/2005/8/layout/orgChart1"/>
    <dgm:cxn modelId="{A9F2DE4E-56D9-4CD7-98B7-9F755905EF5D}" type="presParOf" srcId="{21D447A8-95D7-491D-B8F6-8DC917F64BD3}" destId="{673ACB20-84AE-4480-858A-BAA4ACBC27F4}" srcOrd="2" destOrd="0" presId="urn:microsoft.com/office/officeart/2005/8/layout/orgChart1"/>
    <dgm:cxn modelId="{372AE25F-4F85-4BAA-B4F8-C0893BAE8EB7}" type="presParOf" srcId="{673ACB20-84AE-4480-858A-BAA4ACBC27F4}" destId="{BECE18A8-ADF9-4E4C-94EE-A6FB5413BF0B}" srcOrd="0" destOrd="0" presId="urn:microsoft.com/office/officeart/2005/8/layout/orgChart1"/>
    <dgm:cxn modelId="{8CCC4402-9D2C-4963-A4CE-4293B666247F}" type="presParOf" srcId="{673ACB20-84AE-4480-858A-BAA4ACBC27F4}" destId="{969727AA-6015-4C72-80D4-84984C73D492}" srcOrd="1" destOrd="0" presId="urn:microsoft.com/office/officeart/2005/8/layout/orgChart1"/>
    <dgm:cxn modelId="{96E9D9F9-E78C-4A90-A112-FFCF6158D569}" type="presParOf" srcId="{969727AA-6015-4C72-80D4-84984C73D492}" destId="{60D243A7-E793-4763-8D70-2C93D22899D5}" srcOrd="0" destOrd="0" presId="urn:microsoft.com/office/officeart/2005/8/layout/orgChart1"/>
    <dgm:cxn modelId="{A2E1BA54-BCD5-46F4-9BD5-9255D7A87980}" type="presParOf" srcId="{60D243A7-E793-4763-8D70-2C93D22899D5}" destId="{EFD3070F-F1B3-4BA4-A16F-31F7B30FBF4C}" srcOrd="0" destOrd="0" presId="urn:microsoft.com/office/officeart/2005/8/layout/orgChart1"/>
    <dgm:cxn modelId="{AF3B62DB-FD3C-4762-9F64-75352BBD2ADC}" type="presParOf" srcId="{60D243A7-E793-4763-8D70-2C93D22899D5}" destId="{3447A36C-7D1F-41C5-8E42-0BB1079AD3B8}" srcOrd="1" destOrd="0" presId="urn:microsoft.com/office/officeart/2005/8/layout/orgChart1"/>
    <dgm:cxn modelId="{237CF56E-0CA6-42DC-91C0-427D1361533A}" type="presParOf" srcId="{969727AA-6015-4C72-80D4-84984C73D492}" destId="{56CB2CDB-DC81-41B5-B3FE-9EA5116D6262}" srcOrd="1" destOrd="0" presId="urn:microsoft.com/office/officeart/2005/8/layout/orgChart1"/>
    <dgm:cxn modelId="{9905CA9A-4360-40CA-A795-9E9101CA3E7A}" type="presParOf" srcId="{969727AA-6015-4C72-80D4-84984C73D492}" destId="{B925D728-35F5-4126-8322-D8DB84DA7888}" srcOrd="2" destOrd="0" presId="urn:microsoft.com/office/officeart/2005/8/layout/orgChart1"/>
    <dgm:cxn modelId="{72724985-8AD0-4E27-8E40-1CCC54A819CF}" type="presParOf" srcId="{673ACB20-84AE-4480-858A-BAA4ACBC27F4}" destId="{992F24DF-AB86-4F0A-87A9-1B865C26F65E}" srcOrd="2" destOrd="0" presId="urn:microsoft.com/office/officeart/2005/8/layout/orgChart1"/>
    <dgm:cxn modelId="{7039C57F-C0B4-4469-B521-7D25F59EC9BC}" type="presParOf" srcId="{673ACB20-84AE-4480-858A-BAA4ACBC27F4}" destId="{BA5B2B3A-CDAF-4B62-98BF-7949FCD3F946}" srcOrd="3" destOrd="0" presId="urn:microsoft.com/office/officeart/2005/8/layout/orgChart1"/>
    <dgm:cxn modelId="{CB8F46CE-1867-4147-9550-10E2A8875886}" type="presParOf" srcId="{BA5B2B3A-CDAF-4B62-98BF-7949FCD3F946}" destId="{1DB16443-83A8-4208-88D7-AD36247D5854}" srcOrd="0" destOrd="0" presId="urn:microsoft.com/office/officeart/2005/8/layout/orgChart1"/>
    <dgm:cxn modelId="{F8807069-E2D9-4067-BDD0-DDF059A3F2A2}" type="presParOf" srcId="{1DB16443-83A8-4208-88D7-AD36247D5854}" destId="{BF262B8E-AE93-4824-B892-5EB34BDD5781}" srcOrd="0" destOrd="0" presId="urn:microsoft.com/office/officeart/2005/8/layout/orgChart1"/>
    <dgm:cxn modelId="{CCCA2D06-F01C-4F2C-AC80-46D7D0AE00C9}" type="presParOf" srcId="{1DB16443-83A8-4208-88D7-AD36247D5854}" destId="{B35E1CAA-D8E1-43F5-9B2B-F36040488D49}" srcOrd="1" destOrd="0" presId="urn:microsoft.com/office/officeart/2005/8/layout/orgChart1"/>
    <dgm:cxn modelId="{EEA755F2-EE39-4DA3-8738-3AB5EF688A0E}" type="presParOf" srcId="{BA5B2B3A-CDAF-4B62-98BF-7949FCD3F946}" destId="{04D85D0E-C58E-4481-B1F7-84E452ABC74B}" srcOrd="1" destOrd="0" presId="urn:microsoft.com/office/officeart/2005/8/layout/orgChart1"/>
    <dgm:cxn modelId="{C43A14C2-3C11-46B2-B75D-C88E52773BE7}" type="presParOf" srcId="{BA5B2B3A-CDAF-4B62-98BF-7949FCD3F946}" destId="{96A8AA75-FAD1-430B-87AA-6DE92CFDD56A}" srcOrd="2" destOrd="0" presId="urn:microsoft.com/office/officeart/2005/8/layout/orgChart1"/>
    <dgm:cxn modelId="{6CE0ADE2-05AB-493E-9400-104B4F5E3032}" type="presParOf" srcId="{F472FE58-F895-48E0-91B7-B9D3A9C2A62A}" destId="{C39726E3-801C-4BF0-B8D3-6EE4893FAADA}" srcOrd="2" destOrd="0" presId="urn:microsoft.com/office/officeart/2005/8/layout/orgChart1"/>
    <dgm:cxn modelId="{7504C0F6-6A16-49A7-85E8-7922A8465945}" type="presParOf" srcId="{0ADCB488-92EE-465C-BD90-0F9096FC7658}" destId="{82626B30-78FD-4B3C-901A-EAD461A55E79}" srcOrd="2" destOrd="0" presId="urn:microsoft.com/office/officeart/2005/8/layout/orgChart1"/>
    <dgm:cxn modelId="{26678A92-FFE6-477A-9694-624742D77026}" type="presParOf" srcId="{0C2E2ECC-768A-4437-A0E8-FEE941A47226}" destId="{FCD06180-2349-4F05-9552-EA7BC1B6DF18}" srcOrd="2" destOrd="0" presId="urn:microsoft.com/office/officeart/2005/8/layout/orgChart1"/>
    <dgm:cxn modelId="{EECE845E-65BC-45F8-A1D4-B8B9BD731DE6}" type="presParOf" srcId="{FCD06180-2349-4F05-9552-EA7BC1B6DF18}" destId="{2E71F825-5189-4E2C-A079-758C7606706A}" srcOrd="0" destOrd="0" presId="urn:microsoft.com/office/officeart/2005/8/layout/orgChart1"/>
    <dgm:cxn modelId="{9B9AE5C2-C661-43A7-B4A5-A716EBA88087}" type="presParOf" srcId="{FCD06180-2349-4F05-9552-EA7BC1B6DF18}" destId="{860B0098-C879-4354-B157-56711A132474}" srcOrd="1" destOrd="0" presId="urn:microsoft.com/office/officeart/2005/8/layout/orgChart1"/>
    <dgm:cxn modelId="{0E384C74-D63E-469D-9B1B-728DECCA4336}" type="presParOf" srcId="{860B0098-C879-4354-B157-56711A132474}" destId="{9D5A8B9B-6D26-4030-85D8-2DB441215268}" srcOrd="0" destOrd="0" presId="urn:microsoft.com/office/officeart/2005/8/layout/orgChart1"/>
    <dgm:cxn modelId="{57B1B505-9C43-42B1-9368-5AFCBDD2C37C}" type="presParOf" srcId="{9D5A8B9B-6D26-4030-85D8-2DB441215268}" destId="{B95D7A9A-8775-439A-BB8E-A1F4E6B6C62A}" srcOrd="0" destOrd="0" presId="urn:microsoft.com/office/officeart/2005/8/layout/orgChart1"/>
    <dgm:cxn modelId="{7ADC57C8-B9F7-4C39-9EF5-341F9FF70230}" type="presParOf" srcId="{9D5A8B9B-6D26-4030-85D8-2DB441215268}" destId="{44158A92-3A88-450B-823E-EA1C9BD10408}" srcOrd="1" destOrd="0" presId="urn:microsoft.com/office/officeart/2005/8/layout/orgChart1"/>
    <dgm:cxn modelId="{9BFA0D71-8E09-489F-912F-DA3CDDAA4D2F}" type="presParOf" srcId="{860B0098-C879-4354-B157-56711A132474}" destId="{2870CD44-5DC6-4851-AF20-250B548F47D2}" srcOrd="1" destOrd="0" presId="urn:microsoft.com/office/officeart/2005/8/layout/orgChart1"/>
    <dgm:cxn modelId="{962E736A-7664-44C2-B82B-584030567612}" type="presParOf" srcId="{860B0098-C879-4354-B157-56711A132474}" destId="{471C62A8-5607-4FCD-974C-FBDFF0731167}" srcOrd="2" destOrd="0" presId="urn:microsoft.com/office/officeart/2005/8/layout/orgChart1"/>
    <dgm:cxn modelId="{132A4A28-F4D2-425E-84AC-9FE8C2637082}" type="presParOf" srcId="{D7DF5BCF-6A12-4E7E-852B-74976D4F2924}" destId="{3A3CA76C-2A50-42FD-BFDD-B7100CFC60B5}" srcOrd="2" destOrd="0" presId="urn:microsoft.com/office/officeart/2005/8/layout/orgChart1"/>
    <dgm:cxn modelId="{CFAB86FD-5B1C-4527-A78A-4C138B197461}" type="presParOf" srcId="{D7DF5BCF-6A12-4E7E-852B-74976D4F2924}" destId="{42A99E8A-4F83-46D7-8C64-12793C5BE94B}" srcOrd="3" destOrd="0" presId="urn:microsoft.com/office/officeart/2005/8/layout/orgChart1"/>
    <dgm:cxn modelId="{BE99E153-83BF-4B42-9F15-E65D4E5F3AFE}" type="presParOf" srcId="{42A99E8A-4F83-46D7-8C64-12793C5BE94B}" destId="{BE563E82-0BDA-4F7A-929C-B1F5B644724B}" srcOrd="0" destOrd="0" presId="urn:microsoft.com/office/officeart/2005/8/layout/orgChart1"/>
    <dgm:cxn modelId="{D9E99CFD-FFDC-4EBB-AC85-AACD2D5EA0A9}" type="presParOf" srcId="{BE563E82-0BDA-4F7A-929C-B1F5B644724B}" destId="{3B2CC5A4-7424-4506-A4D2-994F06A3471C}" srcOrd="0" destOrd="0" presId="urn:microsoft.com/office/officeart/2005/8/layout/orgChart1"/>
    <dgm:cxn modelId="{CF4A14D6-2F9B-4C79-B73E-B0C90646B2F3}" type="presParOf" srcId="{BE563E82-0BDA-4F7A-929C-B1F5B644724B}" destId="{EEB0ED81-8310-46A5-BF6D-28E33624B7D7}" srcOrd="1" destOrd="0" presId="urn:microsoft.com/office/officeart/2005/8/layout/orgChart1"/>
    <dgm:cxn modelId="{A6F319F8-61F1-45C6-954D-E4ACD0B92C02}" type="presParOf" srcId="{42A99E8A-4F83-46D7-8C64-12793C5BE94B}" destId="{59622E3B-64A6-4F58-92D2-7CDA536F3AB8}" srcOrd="1" destOrd="0" presId="urn:microsoft.com/office/officeart/2005/8/layout/orgChart1"/>
    <dgm:cxn modelId="{9AE288FF-6606-4C97-AAFD-B76E489219DE}" type="presParOf" srcId="{42A99E8A-4F83-46D7-8C64-12793C5BE94B}" destId="{CE7A3851-64D3-4257-9C9C-DF28752A60AC}" srcOrd="2" destOrd="0" presId="urn:microsoft.com/office/officeart/2005/8/layout/orgChart1"/>
    <dgm:cxn modelId="{2C46B899-787B-4BD9-8F3D-BB1B53C19F85}" type="presParOf" srcId="{CE7A3851-64D3-4257-9C9C-DF28752A60AC}" destId="{D0FDB64F-F112-4301-A1AD-AEEBB5B0D7AE}" srcOrd="0" destOrd="0" presId="urn:microsoft.com/office/officeart/2005/8/layout/orgChart1"/>
    <dgm:cxn modelId="{BB779490-5099-43BF-BA58-A53B90848DA6}" type="presParOf" srcId="{CE7A3851-64D3-4257-9C9C-DF28752A60AC}" destId="{0BC84795-6E40-456E-B1C9-BB54492EAECE}" srcOrd="1" destOrd="0" presId="urn:microsoft.com/office/officeart/2005/8/layout/orgChart1"/>
    <dgm:cxn modelId="{3596AF82-EB59-42D6-B6FE-1063CADBDA75}" type="presParOf" srcId="{0BC84795-6E40-456E-B1C9-BB54492EAECE}" destId="{B5717BDF-64C8-48C4-BDCB-79A80A6B5EAD}" srcOrd="0" destOrd="0" presId="urn:microsoft.com/office/officeart/2005/8/layout/orgChart1"/>
    <dgm:cxn modelId="{B302C888-19C9-4E5D-81F2-F4869A29DA64}" type="presParOf" srcId="{B5717BDF-64C8-48C4-BDCB-79A80A6B5EAD}" destId="{DC26A094-99B9-4B81-9032-DE749D0E0403}" srcOrd="0" destOrd="0" presId="urn:microsoft.com/office/officeart/2005/8/layout/orgChart1"/>
    <dgm:cxn modelId="{98A2000D-9976-49AE-B044-E6B33CF7A43E}" type="presParOf" srcId="{B5717BDF-64C8-48C4-BDCB-79A80A6B5EAD}" destId="{89C0732F-6DCC-45DD-B338-4A770CEBEED4}" srcOrd="1" destOrd="0" presId="urn:microsoft.com/office/officeart/2005/8/layout/orgChart1"/>
    <dgm:cxn modelId="{59CE58E7-5A11-45E4-9DEF-B72E1D702A22}" type="presParOf" srcId="{0BC84795-6E40-456E-B1C9-BB54492EAECE}" destId="{0D6BAFF8-0983-44DF-B779-F61097E87ACD}" srcOrd="1" destOrd="0" presId="urn:microsoft.com/office/officeart/2005/8/layout/orgChart1"/>
    <dgm:cxn modelId="{2D28455D-786F-44C8-A23A-5B925B104505}" type="presParOf" srcId="{0BC84795-6E40-456E-B1C9-BB54492EAECE}" destId="{AE13BA41-8369-40BF-A9BB-CBAB422D008B}" srcOrd="2" destOrd="0" presId="urn:microsoft.com/office/officeart/2005/8/layout/orgChart1"/>
    <dgm:cxn modelId="{32E91143-1C8C-4728-AA93-FED47B4F6AA4}" type="presParOf" srcId="{AE13BA41-8369-40BF-A9BB-CBAB422D008B}" destId="{F7614153-7163-4D4B-898B-97BD8295B234}" srcOrd="0" destOrd="0" presId="urn:microsoft.com/office/officeart/2005/8/layout/orgChart1"/>
    <dgm:cxn modelId="{21E32E30-D59B-4762-8CD2-306C796B4619}" type="presParOf" srcId="{AE13BA41-8369-40BF-A9BB-CBAB422D008B}" destId="{A3EE459C-885C-47FE-BF2A-5A746D90067C}" srcOrd="1" destOrd="0" presId="urn:microsoft.com/office/officeart/2005/8/layout/orgChart1"/>
    <dgm:cxn modelId="{452F250E-6C33-4D44-B247-F77EE7E9A253}" type="presParOf" srcId="{A3EE459C-885C-47FE-BF2A-5A746D90067C}" destId="{214EDA0D-4B09-4B04-81CF-9BAD2BD45C2A}" srcOrd="0" destOrd="0" presId="urn:microsoft.com/office/officeart/2005/8/layout/orgChart1"/>
    <dgm:cxn modelId="{6BC3BAEF-6C8E-4045-8F34-160F2B4C3CA1}" type="presParOf" srcId="{214EDA0D-4B09-4B04-81CF-9BAD2BD45C2A}" destId="{F1E6B27E-0276-49A2-9C72-8B5189087541}" srcOrd="0" destOrd="0" presId="urn:microsoft.com/office/officeart/2005/8/layout/orgChart1"/>
    <dgm:cxn modelId="{464817DC-C6FE-42C7-A967-AA7375B70E5B}" type="presParOf" srcId="{214EDA0D-4B09-4B04-81CF-9BAD2BD45C2A}" destId="{AC8A2045-47C1-41A0-BF3E-F571EFCF9881}" srcOrd="1" destOrd="0" presId="urn:microsoft.com/office/officeart/2005/8/layout/orgChart1"/>
    <dgm:cxn modelId="{0E97E14F-4687-479B-AFAD-D217A1EFB6FD}" type="presParOf" srcId="{A3EE459C-885C-47FE-BF2A-5A746D90067C}" destId="{8018F5E6-62A8-4632-9AA5-18126C14C84B}" srcOrd="1" destOrd="0" presId="urn:microsoft.com/office/officeart/2005/8/layout/orgChart1"/>
    <dgm:cxn modelId="{B71D1526-5470-4D39-ADAE-A1814876FFDC}" type="presParOf" srcId="{A3EE459C-885C-47FE-BF2A-5A746D90067C}" destId="{077B1DE1-7CB4-46BD-B0BF-00C3A89C3F9F}" srcOrd="2" destOrd="0" presId="urn:microsoft.com/office/officeart/2005/8/layout/orgChart1"/>
    <dgm:cxn modelId="{1DCF5E65-4700-45E7-AA51-9EAC416AE82B}" type="presParOf" srcId="{077B1DE1-7CB4-46BD-B0BF-00C3A89C3F9F}" destId="{87215F32-CA56-4426-A5AB-4DEE82AF4C22}" srcOrd="0" destOrd="0" presId="urn:microsoft.com/office/officeart/2005/8/layout/orgChart1"/>
    <dgm:cxn modelId="{B0395C68-1996-44B5-BC8A-D9CE9C7E9A98}" type="presParOf" srcId="{077B1DE1-7CB4-46BD-B0BF-00C3A89C3F9F}" destId="{1AB9AEFD-92F8-44C6-81A2-ED0F757256FD}" srcOrd="1" destOrd="0" presId="urn:microsoft.com/office/officeart/2005/8/layout/orgChart1"/>
    <dgm:cxn modelId="{6983FBD5-EE3E-48EE-9860-3EF3C6B0B73C}" type="presParOf" srcId="{1AB9AEFD-92F8-44C6-81A2-ED0F757256FD}" destId="{0741C142-0621-434C-8465-C7A1465D2CB1}" srcOrd="0" destOrd="0" presId="urn:microsoft.com/office/officeart/2005/8/layout/orgChart1"/>
    <dgm:cxn modelId="{A2C0D320-B1C2-4942-98B5-2C2758BC3C8C}" type="presParOf" srcId="{0741C142-0621-434C-8465-C7A1465D2CB1}" destId="{30A918FE-340D-4B31-9111-41BC7EC2C079}" srcOrd="0" destOrd="0" presId="urn:microsoft.com/office/officeart/2005/8/layout/orgChart1"/>
    <dgm:cxn modelId="{B94AB7B2-321C-4860-B664-0A3D808D514F}" type="presParOf" srcId="{0741C142-0621-434C-8465-C7A1465D2CB1}" destId="{28872FF4-2ECC-4A03-86F2-5D1C5446E81C}" srcOrd="1" destOrd="0" presId="urn:microsoft.com/office/officeart/2005/8/layout/orgChart1"/>
    <dgm:cxn modelId="{195B3BB8-B438-4077-8FAB-3CC0C4FCC3D5}" type="presParOf" srcId="{1AB9AEFD-92F8-44C6-81A2-ED0F757256FD}" destId="{54A68E71-CA80-4842-B72E-BA4CF5E5EF84}" srcOrd="1" destOrd="0" presId="urn:microsoft.com/office/officeart/2005/8/layout/orgChart1"/>
    <dgm:cxn modelId="{A849978C-0434-4F42-B919-17DC27B9BC4A}" type="presParOf" srcId="{1AB9AEFD-92F8-44C6-81A2-ED0F757256FD}" destId="{E5F30CEA-E592-465E-8E5A-907A584C401D}" srcOrd="2" destOrd="0" presId="urn:microsoft.com/office/officeart/2005/8/layout/orgChart1"/>
    <dgm:cxn modelId="{613F0B98-1359-423B-9B10-3F6E8E9BA0E5}" type="presParOf" srcId="{AE13BA41-8369-40BF-A9BB-CBAB422D008B}" destId="{96FA5F3F-E43F-40B9-B713-30F08AD1E872}" srcOrd="2" destOrd="0" presId="urn:microsoft.com/office/officeart/2005/8/layout/orgChart1"/>
    <dgm:cxn modelId="{7C537842-A65C-48E2-BFD8-B1A8650115E8}" type="presParOf" srcId="{AE13BA41-8369-40BF-A9BB-CBAB422D008B}" destId="{C147048C-0127-4B3A-8134-681C7D469560}" srcOrd="3" destOrd="0" presId="urn:microsoft.com/office/officeart/2005/8/layout/orgChart1"/>
    <dgm:cxn modelId="{E0CBCD46-59BC-470B-9A2B-F1E3ECA615A0}" type="presParOf" srcId="{C147048C-0127-4B3A-8134-681C7D469560}" destId="{35E4205A-186C-4A35-AB8D-BD0A077655CF}" srcOrd="0" destOrd="0" presId="urn:microsoft.com/office/officeart/2005/8/layout/orgChart1"/>
    <dgm:cxn modelId="{BFF79698-22CC-4961-B09D-CA34948B1C20}" type="presParOf" srcId="{35E4205A-186C-4A35-AB8D-BD0A077655CF}" destId="{9F9F2AE1-1DAF-4932-85BC-7894D038E7C8}" srcOrd="0" destOrd="0" presId="urn:microsoft.com/office/officeart/2005/8/layout/orgChart1"/>
    <dgm:cxn modelId="{BCB370E1-0B04-4C62-A3D6-CB2526F0C85B}" type="presParOf" srcId="{35E4205A-186C-4A35-AB8D-BD0A077655CF}" destId="{869AEB6E-B62C-4061-A41A-BA1D700CBDA6}" srcOrd="1" destOrd="0" presId="urn:microsoft.com/office/officeart/2005/8/layout/orgChart1"/>
    <dgm:cxn modelId="{22F41B29-E8DD-42B5-BF84-7C1A7C6AC248}" type="presParOf" srcId="{C147048C-0127-4B3A-8134-681C7D469560}" destId="{94BE802A-A4DC-47C3-AD1D-FE42C77EF6F2}" srcOrd="1" destOrd="0" presId="urn:microsoft.com/office/officeart/2005/8/layout/orgChart1"/>
    <dgm:cxn modelId="{E8C4C30F-8B39-42E2-8E8A-A934B4745CA6}" type="presParOf" srcId="{C147048C-0127-4B3A-8134-681C7D469560}" destId="{AEBFC056-05C8-4438-9706-DD710FD0CF9D}" srcOrd="2" destOrd="0" presId="urn:microsoft.com/office/officeart/2005/8/layout/orgChart1"/>
    <dgm:cxn modelId="{BACBA19E-61A4-433E-839D-4E427936B1E6}" type="presParOf" srcId="{AE13BA41-8369-40BF-A9BB-CBAB422D008B}" destId="{F73C3490-1367-4F9D-B7CF-882AA79EC0E6}" srcOrd="4" destOrd="0" presId="urn:microsoft.com/office/officeart/2005/8/layout/orgChart1"/>
    <dgm:cxn modelId="{6FB7D02D-4BE5-4DB7-949A-A88B80BDAC93}" type="presParOf" srcId="{AE13BA41-8369-40BF-A9BB-CBAB422D008B}" destId="{8A4C56B9-9107-406D-B98C-4353EF4F055B}" srcOrd="5" destOrd="0" presId="urn:microsoft.com/office/officeart/2005/8/layout/orgChart1"/>
    <dgm:cxn modelId="{18712EAD-2A57-4E12-8A60-4588F645D9D6}" type="presParOf" srcId="{8A4C56B9-9107-406D-B98C-4353EF4F055B}" destId="{6C65D503-1554-4FF8-A2F8-DB3413272439}" srcOrd="0" destOrd="0" presId="urn:microsoft.com/office/officeart/2005/8/layout/orgChart1"/>
    <dgm:cxn modelId="{1DC57297-D398-4AC7-922D-A58829207E85}" type="presParOf" srcId="{6C65D503-1554-4FF8-A2F8-DB3413272439}" destId="{9D03344B-8BEB-4581-A05A-8720CB72D29D}" srcOrd="0" destOrd="0" presId="urn:microsoft.com/office/officeart/2005/8/layout/orgChart1"/>
    <dgm:cxn modelId="{636B3D8E-A4E9-4F7D-92F7-FBB976BDE64F}" type="presParOf" srcId="{6C65D503-1554-4FF8-A2F8-DB3413272439}" destId="{6ED5FCF2-A638-4FE7-B038-229ED2CBEDF7}" srcOrd="1" destOrd="0" presId="urn:microsoft.com/office/officeart/2005/8/layout/orgChart1"/>
    <dgm:cxn modelId="{B21DC15C-FCAE-43D7-BD9B-B70449930DC5}" type="presParOf" srcId="{8A4C56B9-9107-406D-B98C-4353EF4F055B}" destId="{B2AFAC34-F30E-458C-B61B-105B00F29C5F}" srcOrd="1" destOrd="0" presId="urn:microsoft.com/office/officeart/2005/8/layout/orgChart1"/>
    <dgm:cxn modelId="{3EDA88A4-6C83-4FE6-B273-EC09168C9429}" type="presParOf" srcId="{8A4C56B9-9107-406D-B98C-4353EF4F055B}" destId="{0C5D086A-AD10-429A-B6F2-01B90B5A97E3}" srcOrd="2" destOrd="0" presId="urn:microsoft.com/office/officeart/2005/8/layout/orgChart1"/>
    <dgm:cxn modelId="{0B0A82F0-4253-4978-BF29-C574BE486FD7}" type="presParOf" srcId="{CE7A3851-64D3-4257-9C9C-DF28752A60AC}" destId="{16162B72-4496-4154-8C6C-1C5EC9C9F471}" srcOrd="2" destOrd="0" presId="urn:microsoft.com/office/officeart/2005/8/layout/orgChart1"/>
    <dgm:cxn modelId="{8F7A505A-ADA0-4374-BB9D-2CD74D2FE269}" type="presParOf" srcId="{CE7A3851-64D3-4257-9C9C-DF28752A60AC}" destId="{3C4465BD-EB84-43AA-A183-5DEA75B713F1}" srcOrd="3" destOrd="0" presId="urn:microsoft.com/office/officeart/2005/8/layout/orgChart1"/>
    <dgm:cxn modelId="{699B90C1-E6A4-4393-9DD8-342A0D21AF79}" type="presParOf" srcId="{3C4465BD-EB84-43AA-A183-5DEA75B713F1}" destId="{6658D88F-B0B2-45AF-8D9D-47837FAA4350}" srcOrd="0" destOrd="0" presId="urn:microsoft.com/office/officeart/2005/8/layout/orgChart1"/>
    <dgm:cxn modelId="{F5B74027-171C-42A8-BF17-89EF5C28DE33}" type="presParOf" srcId="{6658D88F-B0B2-45AF-8D9D-47837FAA4350}" destId="{78C2B023-D567-4484-A9BC-22F9E6324E77}" srcOrd="0" destOrd="0" presId="urn:microsoft.com/office/officeart/2005/8/layout/orgChart1"/>
    <dgm:cxn modelId="{08524530-DFD1-483E-BC20-CC00352F147E}" type="presParOf" srcId="{6658D88F-B0B2-45AF-8D9D-47837FAA4350}" destId="{FCFFF90A-AEE2-4909-9866-E89FFDF904A2}" srcOrd="1" destOrd="0" presId="urn:microsoft.com/office/officeart/2005/8/layout/orgChart1"/>
    <dgm:cxn modelId="{97929C43-00D3-4E81-BFB5-D8136EB7E111}" type="presParOf" srcId="{3C4465BD-EB84-43AA-A183-5DEA75B713F1}" destId="{1854D627-3BF9-4159-AAC6-62AD821DC791}" srcOrd="1" destOrd="0" presId="urn:microsoft.com/office/officeart/2005/8/layout/orgChart1"/>
    <dgm:cxn modelId="{DF23CC36-2BA9-4F5A-9821-2AB8C6B99C11}" type="presParOf" srcId="{3C4465BD-EB84-43AA-A183-5DEA75B713F1}" destId="{C90FD713-0D01-410F-8D20-27940C4F849D}" srcOrd="2" destOrd="0" presId="urn:microsoft.com/office/officeart/2005/8/layout/orgChart1"/>
    <dgm:cxn modelId="{1973B528-60E9-4E98-8B33-5261D1BD4EDF}" type="presParOf" srcId="{C90FD713-0D01-410F-8D20-27940C4F849D}" destId="{F64C56C0-BC77-40D0-8FBA-B9F01532F562}" srcOrd="0" destOrd="0" presId="urn:microsoft.com/office/officeart/2005/8/layout/orgChart1"/>
    <dgm:cxn modelId="{B9B25660-ACDB-4129-A080-379D21D33D17}" type="presParOf" srcId="{C90FD713-0D01-410F-8D20-27940C4F849D}" destId="{EB98E4A0-0E86-42F8-94A7-41F4BC1B1921}" srcOrd="1" destOrd="0" presId="urn:microsoft.com/office/officeart/2005/8/layout/orgChart1"/>
    <dgm:cxn modelId="{8A00D5FC-7597-4F7D-AAA2-1BB22CDDE0BD}" type="presParOf" srcId="{EB98E4A0-0E86-42F8-94A7-41F4BC1B1921}" destId="{83060800-F2F3-48D9-B7EE-BC09488387EF}" srcOrd="0" destOrd="0" presId="urn:microsoft.com/office/officeart/2005/8/layout/orgChart1"/>
    <dgm:cxn modelId="{2E53014C-C63A-46B5-8EDB-DA63DB814393}" type="presParOf" srcId="{83060800-F2F3-48D9-B7EE-BC09488387EF}" destId="{50C42A6E-4A57-47CF-8F07-65ADB39B1809}" srcOrd="0" destOrd="0" presId="urn:microsoft.com/office/officeart/2005/8/layout/orgChart1"/>
    <dgm:cxn modelId="{AFB7E909-F0E8-4903-96E7-6DD818456BBD}" type="presParOf" srcId="{83060800-F2F3-48D9-B7EE-BC09488387EF}" destId="{0D7AD1E6-BF2A-4707-8133-859CBF930584}" srcOrd="1" destOrd="0" presId="urn:microsoft.com/office/officeart/2005/8/layout/orgChart1"/>
    <dgm:cxn modelId="{4BBC83AD-0201-4BC4-911E-2BD5082FF07B}" type="presParOf" srcId="{EB98E4A0-0E86-42F8-94A7-41F4BC1B1921}" destId="{A09ED8B9-DC8D-4D6A-B52A-FF93049D25D5}" srcOrd="1" destOrd="0" presId="urn:microsoft.com/office/officeart/2005/8/layout/orgChart1"/>
    <dgm:cxn modelId="{015C26A9-801D-4430-BCFF-506D240BA244}" type="presParOf" srcId="{EB98E4A0-0E86-42F8-94A7-41F4BC1B1921}" destId="{1384E851-8787-4FF1-87E5-4A93B0C2ED95}" srcOrd="2" destOrd="0" presId="urn:microsoft.com/office/officeart/2005/8/layout/orgChart1"/>
    <dgm:cxn modelId="{A8EE8380-FA6A-4BAD-8C15-94301ED15130}" type="presParOf" srcId="{1384E851-8787-4FF1-87E5-4A93B0C2ED95}" destId="{40794EC4-C241-4E6F-9C6B-47DE0CC5CE90}" srcOrd="0" destOrd="0" presId="urn:microsoft.com/office/officeart/2005/8/layout/orgChart1"/>
    <dgm:cxn modelId="{31C35CD3-20C1-4412-9B64-F7EA08AA307B}" type="presParOf" srcId="{1384E851-8787-4FF1-87E5-4A93B0C2ED95}" destId="{76B97C5E-6D9A-4780-B336-9358E4026024}" srcOrd="1" destOrd="0" presId="urn:microsoft.com/office/officeart/2005/8/layout/orgChart1"/>
    <dgm:cxn modelId="{43BED882-7C55-4CF9-8406-CD3145381FF6}" type="presParOf" srcId="{76B97C5E-6D9A-4780-B336-9358E4026024}" destId="{148E2BF3-BFD1-410B-8B04-ED5CC5330BB1}" srcOrd="0" destOrd="0" presId="urn:microsoft.com/office/officeart/2005/8/layout/orgChart1"/>
    <dgm:cxn modelId="{97A10B47-B545-4879-89B6-41DEE8EBEBA1}" type="presParOf" srcId="{148E2BF3-BFD1-410B-8B04-ED5CC5330BB1}" destId="{CF2C1000-4BAB-4797-A406-21728B7321E7}" srcOrd="0" destOrd="0" presId="urn:microsoft.com/office/officeart/2005/8/layout/orgChart1"/>
    <dgm:cxn modelId="{E9E4F52E-9A49-4CCF-9E9F-1C1804AF717D}" type="presParOf" srcId="{148E2BF3-BFD1-410B-8B04-ED5CC5330BB1}" destId="{CCD8EE12-1D6D-48E1-B5A5-4E6A5B84CDF8}" srcOrd="1" destOrd="0" presId="urn:microsoft.com/office/officeart/2005/8/layout/orgChart1"/>
    <dgm:cxn modelId="{E1C8D543-6AEA-499A-8FA7-59F810C3C855}" type="presParOf" srcId="{76B97C5E-6D9A-4780-B336-9358E4026024}" destId="{7F75A46C-8C8C-47E2-B97F-F2FC8393179F}" srcOrd="1" destOrd="0" presId="urn:microsoft.com/office/officeart/2005/8/layout/orgChart1"/>
    <dgm:cxn modelId="{52D312E4-36E5-4634-BB31-846236F8357F}" type="presParOf" srcId="{76B97C5E-6D9A-4780-B336-9358E4026024}" destId="{E6129384-EF16-4605-BC19-E11BF7222BF9}" srcOrd="2" destOrd="0" presId="urn:microsoft.com/office/officeart/2005/8/layout/orgChart1"/>
    <dgm:cxn modelId="{5868A0E7-C3F7-43DC-B0C5-F0A501424F61}" type="presParOf" srcId="{E6129384-EF16-4605-BC19-E11BF7222BF9}" destId="{2A315423-DE76-47CE-9990-9BEDDDCD2FA2}" srcOrd="0" destOrd="0" presId="urn:microsoft.com/office/officeart/2005/8/layout/orgChart1"/>
    <dgm:cxn modelId="{12912B8F-BA0C-40F0-AE5B-36629FB3DC96}" type="presParOf" srcId="{E6129384-EF16-4605-BC19-E11BF7222BF9}" destId="{B27E9557-0614-4591-A3F0-51AC96A5951E}" srcOrd="1" destOrd="0" presId="urn:microsoft.com/office/officeart/2005/8/layout/orgChart1"/>
    <dgm:cxn modelId="{CBB147E4-7A2C-4D7B-AA58-BE08DF03E363}" type="presParOf" srcId="{B27E9557-0614-4591-A3F0-51AC96A5951E}" destId="{E15BB0E7-43BB-47FF-A5FF-991FB13290C1}" srcOrd="0" destOrd="0" presId="urn:microsoft.com/office/officeart/2005/8/layout/orgChart1"/>
    <dgm:cxn modelId="{63DCD730-1EB9-438A-B518-59320AF76DBB}" type="presParOf" srcId="{E15BB0E7-43BB-47FF-A5FF-991FB13290C1}" destId="{D95E0924-8D02-4520-BDBA-8746DC47789D}" srcOrd="0" destOrd="0" presId="urn:microsoft.com/office/officeart/2005/8/layout/orgChart1"/>
    <dgm:cxn modelId="{75BDCFE6-B653-4C77-AE9F-98C9DDC7FA59}" type="presParOf" srcId="{E15BB0E7-43BB-47FF-A5FF-991FB13290C1}" destId="{7F662817-C57D-4D9D-917C-C70F15FD920E}" srcOrd="1" destOrd="0" presId="urn:microsoft.com/office/officeart/2005/8/layout/orgChart1"/>
    <dgm:cxn modelId="{77DCF492-8805-4F38-B3F9-DC1C0F19EAC9}" type="presParOf" srcId="{B27E9557-0614-4591-A3F0-51AC96A5951E}" destId="{6BBCF451-498B-4504-837A-62BAE18529AB}" srcOrd="1" destOrd="0" presId="urn:microsoft.com/office/officeart/2005/8/layout/orgChart1"/>
    <dgm:cxn modelId="{ACDFA94D-DBDF-4153-9EA0-5D73D34EDB52}" type="presParOf" srcId="{B27E9557-0614-4591-A3F0-51AC96A5951E}" destId="{1E26CE15-6849-47DC-88B0-D5FFC8C5A280}" srcOrd="2" destOrd="0" presId="urn:microsoft.com/office/officeart/2005/8/layout/orgChart1"/>
    <dgm:cxn modelId="{A40587BE-E962-49DA-8213-EF30CAF88602}" type="presParOf" srcId="{E6129384-EF16-4605-BC19-E11BF7222BF9}" destId="{9F889BE4-5F49-4FD8-8614-B65CF8C64712}" srcOrd="2" destOrd="0" presId="urn:microsoft.com/office/officeart/2005/8/layout/orgChart1"/>
    <dgm:cxn modelId="{5E23A9B0-1405-4913-85BD-72D83E116640}" type="presParOf" srcId="{E6129384-EF16-4605-BC19-E11BF7222BF9}" destId="{90EC12B0-8B7D-406D-A0CB-901110C510CB}" srcOrd="3" destOrd="0" presId="urn:microsoft.com/office/officeart/2005/8/layout/orgChart1"/>
    <dgm:cxn modelId="{930A61A9-52CC-48B8-9BCD-6D687CA0F9BA}" type="presParOf" srcId="{90EC12B0-8B7D-406D-A0CB-901110C510CB}" destId="{42175884-F6F1-4424-900A-C22FE15B34AD}" srcOrd="0" destOrd="0" presId="urn:microsoft.com/office/officeart/2005/8/layout/orgChart1"/>
    <dgm:cxn modelId="{E9344F7B-793A-4BBF-82E6-DD0E144D3184}" type="presParOf" srcId="{42175884-F6F1-4424-900A-C22FE15B34AD}" destId="{9DB60A7C-A5F8-443E-BC46-222789D0472E}" srcOrd="0" destOrd="0" presId="urn:microsoft.com/office/officeart/2005/8/layout/orgChart1"/>
    <dgm:cxn modelId="{7CD30D8A-831C-4810-AD8A-0E568032D757}" type="presParOf" srcId="{42175884-F6F1-4424-900A-C22FE15B34AD}" destId="{876211DC-4C9E-48EF-BE40-7075FCF63FFF}" srcOrd="1" destOrd="0" presId="urn:microsoft.com/office/officeart/2005/8/layout/orgChart1"/>
    <dgm:cxn modelId="{75E9C5B1-49C9-4360-B07B-8843C1F77359}" type="presParOf" srcId="{90EC12B0-8B7D-406D-A0CB-901110C510CB}" destId="{B2CB80B1-710E-46CE-A980-D9FD90F35FCE}" srcOrd="1" destOrd="0" presId="urn:microsoft.com/office/officeart/2005/8/layout/orgChart1"/>
    <dgm:cxn modelId="{16B73906-D0A3-4301-8444-21E5F65F2674}" type="presParOf" srcId="{90EC12B0-8B7D-406D-A0CB-901110C510CB}" destId="{A3F48CCB-F6D7-4D73-8356-A38032F93C0C}" srcOrd="2" destOrd="0" presId="urn:microsoft.com/office/officeart/2005/8/layout/orgChart1"/>
    <dgm:cxn modelId="{AC6B928F-8D49-42F7-B639-4575BEE63705}" type="presParOf" srcId="{1384E851-8787-4FF1-87E5-4A93B0C2ED95}" destId="{DC7CE04B-BA15-490E-863F-F87FC02A045D}" srcOrd="2" destOrd="0" presId="urn:microsoft.com/office/officeart/2005/8/layout/orgChart1"/>
    <dgm:cxn modelId="{97FF107F-D880-4C44-8847-1AA19D2C1C55}" type="presParOf" srcId="{1384E851-8787-4FF1-87E5-4A93B0C2ED95}" destId="{7D98619C-8760-4860-917B-F33154C84A99}" srcOrd="3" destOrd="0" presId="urn:microsoft.com/office/officeart/2005/8/layout/orgChart1"/>
    <dgm:cxn modelId="{5584353C-EB82-457A-91ED-39AB8978D4BD}" type="presParOf" srcId="{7D98619C-8760-4860-917B-F33154C84A99}" destId="{D304538C-F5AA-44AB-BA81-76CFAD4EF7F3}" srcOrd="0" destOrd="0" presId="urn:microsoft.com/office/officeart/2005/8/layout/orgChart1"/>
    <dgm:cxn modelId="{3BC69699-6745-444D-8702-EBFB88E1D354}" type="presParOf" srcId="{D304538C-F5AA-44AB-BA81-76CFAD4EF7F3}" destId="{7F23DFE2-DB3D-4ADA-8D06-8F98B075BB87}" srcOrd="0" destOrd="0" presId="urn:microsoft.com/office/officeart/2005/8/layout/orgChart1"/>
    <dgm:cxn modelId="{28E30B12-913B-4CB5-8228-34FEFE7B92DA}" type="presParOf" srcId="{D304538C-F5AA-44AB-BA81-76CFAD4EF7F3}" destId="{55A951D9-1366-4C7F-B7DA-BCC5D6ED1760}" srcOrd="1" destOrd="0" presId="urn:microsoft.com/office/officeart/2005/8/layout/orgChart1"/>
    <dgm:cxn modelId="{1470D8B2-C94E-43C6-A96D-615A2050B9B1}" type="presParOf" srcId="{7D98619C-8760-4860-917B-F33154C84A99}" destId="{E9DC1EF9-F8E7-4C98-A7FB-F1A258F74CD6}" srcOrd="1" destOrd="0" presId="urn:microsoft.com/office/officeart/2005/8/layout/orgChart1"/>
    <dgm:cxn modelId="{94DDE168-05DB-4B65-BA02-68A7AAD0DC8E}" type="presParOf" srcId="{7D98619C-8760-4860-917B-F33154C84A99}" destId="{BE7F7F12-9090-4136-BAD6-E9DB084FCB13}" srcOrd="2" destOrd="0" presId="urn:microsoft.com/office/officeart/2005/8/layout/orgChart1"/>
    <dgm:cxn modelId="{5D6C46BB-9DD1-43FC-80C9-ABC4B8FE7CBA}" type="presParOf" srcId="{CE7A3851-64D3-4257-9C9C-DF28752A60AC}" destId="{E9879885-E4A8-4793-AD27-B8786DF74DD6}" srcOrd="4" destOrd="0" presId="urn:microsoft.com/office/officeart/2005/8/layout/orgChart1"/>
    <dgm:cxn modelId="{8DDEF390-043D-4654-90C2-515875CC24D3}" type="presParOf" srcId="{CE7A3851-64D3-4257-9C9C-DF28752A60AC}" destId="{2FC3FD1D-A7D5-4C13-9D04-0140B3D9C1A0}" srcOrd="5" destOrd="0" presId="urn:microsoft.com/office/officeart/2005/8/layout/orgChart1"/>
    <dgm:cxn modelId="{729C1858-95A5-418A-A8DA-39D057612B39}" type="presParOf" srcId="{2FC3FD1D-A7D5-4C13-9D04-0140B3D9C1A0}" destId="{F5043B19-507E-4194-B02A-7E69224960DF}" srcOrd="0" destOrd="0" presId="urn:microsoft.com/office/officeart/2005/8/layout/orgChart1"/>
    <dgm:cxn modelId="{8347C52B-1328-415F-99C9-BF2526CDFDDB}" type="presParOf" srcId="{F5043B19-507E-4194-B02A-7E69224960DF}" destId="{28DE4910-67C0-4079-8749-FC3A56FBD37B}" srcOrd="0" destOrd="0" presId="urn:microsoft.com/office/officeart/2005/8/layout/orgChart1"/>
    <dgm:cxn modelId="{5726D237-88DC-4D88-BFBC-6EB75C8EEF0C}" type="presParOf" srcId="{F5043B19-507E-4194-B02A-7E69224960DF}" destId="{D1487EBA-6234-4360-A1C4-C9DD57A537CC}" srcOrd="1" destOrd="0" presId="urn:microsoft.com/office/officeart/2005/8/layout/orgChart1"/>
    <dgm:cxn modelId="{EA160B7D-9785-4940-A1DF-1A26B91FE36B}" type="presParOf" srcId="{2FC3FD1D-A7D5-4C13-9D04-0140B3D9C1A0}" destId="{306FC96B-37A2-4C29-A4DC-F2458D44DA36}" srcOrd="1" destOrd="0" presId="urn:microsoft.com/office/officeart/2005/8/layout/orgChart1"/>
    <dgm:cxn modelId="{FAFADEC1-A7B4-4D48-B7B4-75F39911FFBF}" type="presParOf" srcId="{2FC3FD1D-A7D5-4C13-9D04-0140B3D9C1A0}" destId="{F70DA304-D582-4D20-8A72-8F5A6D09CEBF}" srcOrd="2" destOrd="0" presId="urn:microsoft.com/office/officeart/2005/8/layout/orgChart1"/>
    <dgm:cxn modelId="{1709A4B8-5B1B-4137-86CD-3438D8033001}" type="presParOf" srcId="{F70DA304-D582-4D20-8A72-8F5A6D09CEBF}" destId="{6FB6907F-1F5C-4E70-A158-B87863F86570}" srcOrd="0" destOrd="0" presId="urn:microsoft.com/office/officeart/2005/8/layout/orgChart1"/>
    <dgm:cxn modelId="{BD36E8D5-B58A-4651-A2E0-7EAAA7412A3C}" type="presParOf" srcId="{F70DA304-D582-4D20-8A72-8F5A6D09CEBF}" destId="{35353AC6-DAD0-4C41-A349-DD2470948B42}" srcOrd="1" destOrd="0" presId="urn:microsoft.com/office/officeart/2005/8/layout/orgChart1"/>
    <dgm:cxn modelId="{8571ED65-19DB-49B8-B567-A621ECE64B81}" type="presParOf" srcId="{35353AC6-DAD0-4C41-A349-DD2470948B42}" destId="{D69B8194-1D21-4546-B1FA-ACB028A55495}" srcOrd="0" destOrd="0" presId="urn:microsoft.com/office/officeart/2005/8/layout/orgChart1"/>
    <dgm:cxn modelId="{0F59D1E7-D63F-47E5-BEDB-0C8C38E0586E}" type="presParOf" srcId="{D69B8194-1D21-4546-B1FA-ACB028A55495}" destId="{B6FB9793-7B52-4F75-B0CB-69E2BE9F9FE1}" srcOrd="0" destOrd="0" presId="urn:microsoft.com/office/officeart/2005/8/layout/orgChart1"/>
    <dgm:cxn modelId="{A4991197-C6B0-40EF-AA94-1F4DB2703FBC}" type="presParOf" srcId="{D69B8194-1D21-4546-B1FA-ACB028A55495}" destId="{5BA0B18E-67C8-4F3B-8052-9A6782B1F480}" srcOrd="1" destOrd="0" presId="urn:microsoft.com/office/officeart/2005/8/layout/orgChart1"/>
    <dgm:cxn modelId="{61CE40C9-E328-4195-A0F0-7CFF5BC323B5}" type="presParOf" srcId="{35353AC6-DAD0-4C41-A349-DD2470948B42}" destId="{01364B30-A989-42A4-90BD-A73D69E46E9F}" srcOrd="1" destOrd="0" presId="urn:microsoft.com/office/officeart/2005/8/layout/orgChart1"/>
    <dgm:cxn modelId="{F63188FD-F3F4-4713-8C5C-FD500F1B89D1}" type="presParOf" srcId="{35353AC6-DAD0-4C41-A349-DD2470948B42}" destId="{93AF6FD5-AFF6-4E0B-A5A7-109B54F8197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1D60772-20C3-422F-8E6D-0291A9EFD210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01D0273-B79C-478D-8971-4B334C5B5ED0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GB" sz="2800" b="1"/>
            <a:t>LSS Director</a:t>
          </a:r>
        </a:p>
      </dgm:t>
    </dgm:pt>
    <dgm:pt modelId="{900615F0-CA61-4799-AFE1-610E482EB92D}" type="parTrans" cxnId="{2505D1F6-E018-45CD-92C1-2E08D8A95056}">
      <dgm:prSet/>
      <dgm:spPr/>
      <dgm:t>
        <a:bodyPr/>
        <a:lstStyle/>
        <a:p>
          <a:endParaRPr lang="en-GB"/>
        </a:p>
      </dgm:t>
    </dgm:pt>
    <dgm:pt modelId="{5B4D512D-CEBC-47D3-8A07-C1EBE8EFC939}" type="sibTrans" cxnId="{2505D1F6-E018-45CD-92C1-2E08D8A95056}">
      <dgm:prSet/>
      <dgm:spPr/>
      <dgm:t>
        <a:bodyPr/>
        <a:lstStyle/>
        <a:p>
          <a:endParaRPr lang="en-GB"/>
        </a:p>
      </dgm:t>
    </dgm:pt>
    <dgm:pt modelId="{04F467CB-4F04-4503-AAF3-F9DFFB3A1CFD}" type="asst">
      <dgm:prSet phldrT="[Text]"/>
      <dgm:spPr>
        <a:solidFill>
          <a:schemeClr val="accent2"/>
        </a:solidFill>
      </dgm:spPr>
      <dgm:t>
        <a:bodyPr/>
        <a:lstStyle/>
        <a:p>
          <a:r>
            <a:rPr lang="en-GB" b="1"/>
            <a:t>Associate Director Services and Support</a:t>
          </a:r>
        </a:p>
      </dgm:t>
    </dgm:pt>
    <dgm:pt modelId="{C831EEB1-033D-474B-9AD9-1EDBD4DAF2C2}" type="parTrans" cxnId="{7E140166-6F7F-40DD-9A79-F9AA68E09DCC}">
      <dgm:prSet/>
      <dgm:spPr/>
      <dgm:t>
        <a:bodyPr/>
        <a:lstStyle/>
        <a:p>
          <a:endParaRPr lang="en-GB"/>
        </a:p>
      </dgm:t>
    </dgm:pt>
    <dgm:pt modelId="{FD01F725-5595-4C67-ADA8-6E0A490AAA98}" type="sibTrans" cxnId="{7E140166-6F7F-40DD-9A79-F9AA68E09DCC}">
      <dgm:prSet/>
      <dgm:spPr/>
      <dgm:t>
        <a:bodyPr/>
        <a:lstStyle/>
        <a:p>
          <a:endParaRPr lang="en-GB"/>
        </a:p>
      </dgm:t>
    </dgm:pt>
    <dgm:pt modelId="{4317C7D3-76D1-4ABE-AD6F-8710F058CE59}" type="asst">
      <dgm:prSet/>
      <dgm:spPr>
        <a:solidFill>
          <a:schemeClr val="accent5"/>
        </a:solidFill>
      </dgm:spPr>
      <dgm:t>
        <a:bodyPr/>
        <a:lstStyle/>
        <a:p>
          <a:r>
            <a:rPr lang="en-GB" b="1"/>
            <a:t>Associate Director Content and Discovery</a:t>
          </a:r>
        </a:p>
      </dgm:t>
    </dgm:pt>
    <dgm:pt modelId="{1D2CCCF6-77EB-4EFD-AC4E-270BBE5B1EEE}" type="parTrans" cxnId="{BB72A5A1-03C4-411F-B63E-B22CE9762823}">
      <dgm:prSet/>
      <dgm:spPr/>
      <dgm:t>
        <a:bodyPr/>
        <a:lstStyle/>
        <a:p>
          <a:endParaRPr lang="en-GB"/>
        </a:p>
      </dgm:t>
    </dgm:pt>
    <dgm:pt modelId="{2B946A5E-19B0-428C-B90F-F611A88C4358}" type="sibTrans" cxnId="{BB72A5A1-03C4-411F-B63E-B22CE9762823}">
      <dgm:prSet/>
      <dgm:spPr/>
      <dgm:t>
        <a:bodyPr/>
        <a:lstStyle/>
        <a:p>
          <a:endParaRPr lang="en-GB"/>
        </a:p>
      </dgm:t>
    </dgm:pt>
    <dgm:pt modelId="{B6AB2CD6-F9C6-4C9D-82D3-38511A4FCE80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LCF Library</a:t>
          </a:r>
        </a:p>
        <a:p>
          <a:r>
            <a:rPr lang="en-GB"/>
            <a:t>Collections</a:t>
          </a:r>
        </a:p>
      </dgm:t>
    </dgm:pt>
    <dgm:pt modelId="{2295A10D-5AF3-4C67-8ED8-08B222C50FFA}" type="parTrans" cxnId="{65B5EB4C-180F-4BD5-96A4-8935D6263F51}">
      <dgm:prSet/>
      <dgm:spPr/>
      <dgm:t>
        <a:bodyPr/>
        <a:lstStyle/>
        <a:p>
          <a:endParaRPr lang="en-GB"/>
        </a:p>
      </dgm:t>
    </dgm:pt>
    <dgm:pt modelId="{18DF154C-C5FB-4782-9FBA-A452D3C05C9C}" type="sibTrans" cxnId="{65B5EB4C-180F-4BD5-96A4-8935D6263F51}">
      <dgm:prSet/>
      <dgm:spPr/>
      <dgm:t>
        <a:bodyPr/>
        <a:lstStyle/>
        <a:p>
          <a:endParaRPr lang="en-GB"/>
        </a:p>
      </dgm:t>
    </dgm:pt>
    <dgm:pt modelId="{3B3DEBFB-874C-4ABC-8758-4003E5798CEE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LCC Library</a:t>
          </a:r>
        </a:p>
        <a:p>
          <a:r>
            <a:rPr lang="en-GB"/>
            <a:t>Customer Service</a:t>
          </a:r>
        </a:p>
      </dgm:t>
    </dgm:pt>
    <dgm:pt modelId="{BB81EC8C-53D5-4A53-9C08-6BF6F27A880A}" type="parTrans" cxnId="{926EB990-353A-4135-90B7-B3B43E1AC859}">
      <dgm:prSet/>
      <dgm:spPr/>
      <dgm:t>
        <a:bodyPr/>
        <a:lstStyle/>
        <a:p>
          <a:endParaRPr lang="en-GB"/>
        </a:p>
      </dgm:t>
    </dgm:pt>
    <dgm:pt modelId="{72D65358-7E5F-4000-B8B7-3A487F0031A6}" type="sibTrans" cxnId="{926EB990-353A-4135-90B7-B3B43E1AC859}">
      <dgm:prSet/>
      <dgm:spPr/>
      <dgm:t>
        <a:bodyPr/>
        <a:lstStyle/>
        <a:p>
          <a:endParaRPr lang="en-GB"/>
        </a:p>
      </dgm:t>
    </dgm:pt>
    <dgm:pt modelId="{595CAF71-6D4C-42C8-9591-0F716E3A1778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CSM Library</a:t>
          </a:r>
        </a:p>
        <a:p>
          <a:r>
            <a:rPr lang="en-GB"/>
            <a:t>Academic Liaison</a:t>
          </a:r>
        </a:p>
      </dgm:t>
    </dgm:pt>
    <dgm:pt modelId="{2C285B1B-B5DF-4833-94E2-3E14853084B4}" type="parTrans" cxnId="{D415983D-1C6A-476C-9662-A3CB430E6A4C}">
      <dgm:prSet/>
      <dgm:spPr/>
      <dgm:t>
        <a:bodyPr/>
        <a:lstStyle/>
        <a:p>
          <a:endParaRPr lang="en-GB"/>
        </a:p>
      </dgm:t>
    </dgm:pt>
    <dgm:pt modelId="{F8C5BFB8-0BC2-4F3F-A588-1F33E50708A8}" type="sibTrans" cxnId="{D415983D-1C6A-476C-9662-A3CB430E6A4C}">
      <dgm:prSet/>
      <dgm:spPr/>
      <dgm:t>
        <a:bodyPr/>
        <a:lstStyle/>
        <a:p>
          <a:endParaRPr lang="en-GB"/>
        </a:p>
      </dgm:t>
    </dgm:pt>
    <dgm:pt modelId="{2900B821-6ABC-4401-BF00-3583482158F9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CCW Libraries</a:t>
          </a:r>
        </a:p>
        <a:p>
          <a:r>
            <a:rPr lang="en-GB"/>
            <a:t>Library Digital</a:t>
          </a:r>
        </a:p>
      </dgm:t>
    </dgm:pt>
    <dgm:pt modelId="{7E210EA0-8F57-4658-B17B-4B5C68135253}" type="parTrans" cxnId="{B5D4D37F-DDC9-48D4-9384-EDE1E733657B}">
      <dgm:prSet/>
      <dgm:spPr/>
      <dgm:t>
        <a:bodyPr/>
        <a:lstStyle/>
        <a:p>
          <a:endParaRPr lang="en-GB"/>
        </a:p>
      </dgm:t>
    </dgm:pt>
    <dgm:pt modelId="{84D867D9-8DFD-4332-B7CB-1C6D3C185560}" type="sibTrans" cxnId="{B5D4D37F-DDC9-48D4-9384-EDE1E733657B}">
      <dgm:prSet/>
      <dgm:spPr/>
      <dgm:t>
        <a:bodyPr/>
        <a:lstStyle/>
        <a:p>
          <a:endParaRPr lang="en-GB"/>
        </a:p>
      </dgm:t>
    </dgm:pt>
    <dgm:pt modelId="{51C1A159-F142-410F-8CF9-CC1DD7226338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Library Hubs</a:t>
          </a:r>
        </a:p>
        <a:p>
          <a:r>
            <a:rPr lang="en-GB"/>
            <a:t>Community Engagement</a:t>
          </a:r>
        </a:p>
      </dgm:t>
    </dgm:pt>
    <dgm:pt modelId="{5DB44B9C-3D85-4019-8098-5E12113AE401}" type="parTrans" cxnId="{60965755-6D38-4C76-BC3F-631FFDA4B163}">
      <dgm:prSet/>
      <dgm:spPr/>
      <dgm:t>
        <a:bodyPr/>
        <a:lstStyle/>
        <a:p>
          <a:endParaRPr lang="en-GB"/>
        </a:p>
      </dgm:t>
    </dgm:pt>
    <dgm:pt modelId="{3AAD3162-EE1D-4568-83C8-8DCEBD28C8DA}" type="sibTrans" cxnId="{60965755-6D38-4C76-BC3F-631FFDA4B163}">
      <dgm:prSet/>
      <dgm:spPr/>
      <dgm:t>
        <a:bodyPr/>
        <a:lstStyle/>
        <a:p>
          <a:endParaRPr lang="en-GB"/>
        </a:p>
      </dgm:t>
    </dgm:pt>
    <dgm:pt modelId="{7324BD87-F9D6-45E1-B95B-619DB862ADF3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Archives and special collections</a:t>
          </a:r>
        </a:p>
        <a:p>
          <a:r>
            <a:rPr lang="en-GB"/>
            <a:t>Research</a:t>
          </a:r>
        </a:p>
      </dgm:t>
    </dgm:pt>
    <dgm:pt modelId="{BFC46E2B-A422-4D9D-A0D0-6FC2286BE244}" type="parTrans" cxnId="{8E1C1640-B83D-4F6D-A533-268505F04688}">
      <dgm:prSet/>
      <dgm:spPr/>
      <dgm:t>
        <a:bodyPr/>
        <a:lstStyle/>
        <a:p>
          <a:endParaRPr lang="en-GB"/>
        </a:p>
      </dgm:t>
    </dgm:pt>
    <dgm:pt modelId="{9CA3404F-3D2A-4F3A-AA4B-4742BE35B04B}" type="sibTrans" cxnId="{8E1C1640-B83D-4F6D-A533-268505F04688}">
      <dgm:prSet/>
      <dgm:spPr/>
      <dgm:t>
        <a:bodyPr/>
        <a:lstStyle/>
        <a:p>
          <a:endParaRPr lang="en-GB"/>
        </a:p>
      </dgm:t>
    </dgm:pt>
    <dgm:pt modelId="{C87EEE9C-B989-46EE-8131-B358D21D8F10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Resources and systems</a:t>
          </a:r>
        </a:p>
      </dgm:t>
    </dgm:pt>
    <dgm:pt modelId="{01A5AA58-D729-4632-A421-9E641724EB73}" type="parTrans" cxnId="{17BAEA75-FC59-4F34-B10F-39DA47EC4B87}">
      <dgm:prSet/>
      <dgm:spPr/>
      <dgm:t>
        <a:bodyPr/>
        <a:lstStyle/>
        <a:p>
          <a:endParaRPr lang="en-GB"/>
        </a:p>
      </dgm:t>
    </dgm:pt>
    <dgm:pt modelId="{98F17272-AFB8-4DB7-BE3F-6537670AE108}" type="sibTrans" cxnId="{17BAEA75-FC59-4F34-B10F-39DA47EC4B87}">
      <dgm:prSet/>
      <dgm:spPr/>
      <dgm:t>
        <a:bodyPr/>
        <a:lstStyle/>
        <a:p>
          <a:endParaRPr lang="en-GB"/>
        </a:p>
      </dgm:t>
    </dgm:pt>
    <dgm:pt modelId="{389A9567-CBDC-45B3-85B1-B09D2B804B1E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Scholarly communications</a:t>
          </a:r>
        </a:p>
      </dgm:t>
    </dgm:pt>
    <dgm:pt modelId="{9485880F-26A3-4C84-B23B-8E0EC7EA851F}" type="parTrans" cxnId="{3C85B685-2DA1-462F-BF4D-60E5892E8252}">
      <dgm:prSet/>
      <dgm:spPr/>
      <dgm:t>
        <a:bodyPr/>
        <a:lstStyle/>
        <a:p>
          <a:endParaRPr lang="en-GB"/>
        </a:p>
      </dgm:t>
    </dgm:pt>
    <dgm:pt modelId="{A6A46B13-C105-4F9C-B2AF-AA2A9FD8B95B}" type="sibTrans" cxnId="{3C85B685-2DA1-462F-BF4D-60E5892E8252}">
      <dgm:prSet/>
      <dgm:spPr/>
      <dgm:t>
        <a:bodyPr/>
        <a:lstStyle/>
        <a:p>
          <a:endParaRPr lang="en-GB"/>
        </a:p>
      </dgm:t>
    </dgm:pt>
    <dgm:pt modelId="{1536A788-049F-4E71-A61C-4745F727B905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Learning Zones</a:t>
          </a:r>
        </a:p>
        <a:p>
          <a:r>
            <a:rPr lang="en-GB"/>
            <a:t>Library Digital </a:t>
          </a:r>
        </a:p>
      </dgm:t>
    </dgm:pt>
    <dgm:pt modelId="{0DD3D841-9D25-4072-B477-9D6C8A7947DF}" type="parTrans" cxnId="{51778248-5C4F-4C85-A693-D31FF1DBACF1}">
      <dgm:prSet/>
      <dgm:spPr/>
      <dgm:t>
        <a:bodyPr/>
        <a:lstStyle/>
        <a:p>
          <a:endParaRPr lang="en-GB"/>
        </a:p>
      </dgm:t>
    </dgm:pt>
    <dgm:pt modelId="{8A764576-9C77-4F52-A0A2-BC3E862740CD}" type="sibTrans" cxnId="{51778248-5C4F-4C85-A693-D31FF1DBACF1}">
      <dgm:prSet/>
      <dgm:spPr/>
      <dgm:t>
        <a:bodyPr/>
        <a:lstStyle/>
        <a:p>
          <a:endParaRPr lang="en-GB"/>
        </a:p>
      </dgm:t>
    </dgm:pt>
    <dgm:pt modelId="{E9447EFA-15A5-474D-87AE-8790F4614D0E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UAL Art Collection</a:t>
          </a:r>
        </a:p>
      </dgm:t>
    </dgm:pt>
    <dgm:pt modelId="{9358690B-991A-46CD-A282-C89A0B3996DA}" type="parTrans" cxnId="{A016C8C7-E85C-49DA-B247-04B789466509}">
      <dgm:prSet/>
      <dgm:spPr/>
      <dgm:t>
        <a:bodyPr/>
        <a:lstStyle/>
        <a:p>
          <a:endParaRPr lang="en-GB"/>
        </a:p>
      </dgm:t>
    </dgm:pt>
    <dgm:pt modelId="{5CFB2838-24DF-4BB0-8B4A-EB0B52A14692}" type="sibTrans" cxnId="{A016C8C7-E85C-49DA-B247-04B789466509}">
      <dgm:prSet/>
      <dgm:spPr/>
      <dgm:t>
        <a:bodyPr/>
        <a:lstStyle/>
        <a:p>
          <a:endParaRPr lang="en-GB"/>
        </a:p>
      </dgm:t>
    </dgm:pt>
    <dgm:pt modelId="{A44E16D2-6810-4276-A7DC-8C73D393EE14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Digital preservation and Collections</a:t>
          </a:r>
        </a:p>
      </dgm:t>
    </dgm:pt>
    <dgm:pt modelId="{A1B4B3CF-3103-482A-8B06-EB8C721F3A1B}" type="parTrans" cxnId="{4C45FCC3-7FC3-4745-89B0-53AEB2450236}">
      <dgm:prSet/>
      <dgm:spPr/>
      <dgm:t>
        <a:bodyPr/>
        <a:lstStyle/>
        <a:p>
          <a:endParaRPr lang="en-GB"/>
        </a:p>
      </dgm:t>
    </dgm:pt>
    <dgm:pt modelId="{C3155C9A-B24A-4B6F-A2AF-758DD9EACEE9}" type="sibTrans" cxnId="{4C45FCC3-7FC3-4745-89B0-53AEB2450236}">
      <dgm:prSet/>
      <dgm:spPr/>
      <dgm:t>
        <a:bodyPr/>
        <a:lstStyle/>
        <a:p>
          <a:endParaRPr lang="en-GB"/>
        </a:p>
      </dgm:t>
    </dgm:pt>
    <dgm:pt modelId="{DE4753F1-28F9-4438-B29B-6F002D8D5E13}" type="pres">
      <dgm:prSet presAssocID="{11D60772-20C3-422F-8E6D-0291A9EFD21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9AE4D53-64F9-40C5-B222-A41A10FC5B43}" type="pres">
      <dgm:prSet presAssocID="{A01D0273-B79C-478D-8971-4B334C5B5ED0}" presName="hierRoot1" presStyleCnt="0">
        <dgm:presLayoutVars>
          <dgm:hierBranch val="init"/>
        </dgm:presLayoutVars>
      </dgm:prSet>
      <dgm:spPr/>
    </dgm:pt>
    <dgm:pt modelId="{41274D53-2CEF-4FA0-8CB1-EC2E941BE8EF}" type="pres">
      <dgm:prSet presAssocID="{A01D0273-B79C-478D-8971-4B334C5B5ED0}" presName="rootComposite1" presStyleCnt="0"/>
      <dgm:spPr/>
    </dgm:pt>
    <dgm:pt modelId="{93A57F60-66D3-4058-9489-B0C178ADD332}" type="pres">
      <dgm:prSet presAssocID="{A01D0273-B79C-478D-8971-4B334C5B5ED0}" presName="rootText1" presStyleLbl="node0" presStyleIdx="0" presStyleCnt="1" custLinFactNeighborY="-2014">
        <dgm:presLayoutVars>
          <dgm:chPref val="3"/>
        </dgm:presLayoutVars>
      </dgm:prSet>
      <dgm:spPr/>
    </dgm:pt>
    <dgm:pt modelId="{4DDFE592-60BC-42B4-87CC-F63153FE11FC}" type="pres">
      <dgm:prSet presAssocID="{A01D0273-B79C-478D-8971-4B334C5B5ED0}" presName="rootConnector1" presStyleLbl="node1" presStyleIdx="0" presStyleCnt="0"/>
      <dgm:spPr/>
    </dgm:pt>
    <dgm:pt modelId="{29DFA44D-EACE-4E43-8767-FD504D8DCC0E}" type="pres">
      <dgm:prSet presAssocID="{A01D0273-B79C-478D-8971-4B334C5B5ED0}" presName="hierChild2" presStyleCnt="0"/>
      <dgm:spPr/>
    </dgm:pt>
    <dgm:pt modelId="{DD43F93F-37F1-4EF0-95FD-CB427EBE93CD}" type="pres">
      <dgm:prSet presAssocID="{A01D0273-B79C-478D-8971-4B334C5B5ED0}" presName="hierChild3" presStyleCnt="0"/>
      <dgm:spPr/>
    </dgm:pt>
    <dgm:pt modelId="{9610B7EC-E849-402C-BB3B-049183DA2AE8}" type="pres">
      <dgm:prSet presAssocID="{C831EEB1-033D-474B-9AD9-1EDBD4DAF2C2}" presName="Name111" presStyleLbl="parChTrans1D2" presStyleIdx="0" presStyleCnt="2"/>
      <dgm:spPr/>
    </dgm:pt>
    <dgm:pt modelId="{5AEDB95F-C8EB-444C-B1B7-F9AFAE2FCB24}" type="pres">
      <dgm:prSet presAssocID="{04F467CB-4F04-4503-AAF3-F9DFFB3A1CFD}" presName="hierRoot3" presStyleCnt="0">
        <dgm:presLayoutVars>
          <dgm:hierBranch val="init"/>
        </dgm:presLayoutVars>
      </dgm:prSet>
      <dgm:spPr/>
    </dgm:pt>
    <dgm:pt modelId="{0A4B18C4-B1A6-4851-854E-95CFA2983542}" type="pres">
      <dgm:prSet presAssocID="{04F467CB-4F04-4503-AAF3-F9DFFB3A1CFD}" presName="rootComposite3" presStyleCnt="0"/>
      <dgm:spPr/>
    </dgm:pt>
    <dgm:pt modelId="{24F048C2-9E02-43DD-BF8E-D7D3D89DFD53}" type="pres">
      <dgm:prSet presAssocID="{04F467CB-4F04-4503-AAF3-F9DFFB3A1CFD}" presName="rootText3" presStyleLbl="asst1" presStyleIdx="0" presStyleCnt="13" custLinFactNeighborX="-48333" custLinFactNeighborY="-81562">
        <dgm:presLayoutVars>
          <dgm:chPref val="3"/>
        </dgm:presLayoutVars>
      </dgm:prSet>
      <dgm:spPr/>
    </dgm:pt>
    <dgm:pt modelId="{800F333E-8DC7-4CF3-896E-BCDEE6D74D59}" type="pres">
      <dgm:prSet presAssocID="{04F467CB-4F04-4503-AAF3-F9DFFB3A1CFD}" presName="rootConnector3" presStyleLbl="asst1" presStyleIdx="0" presStyleCnt="13"/>
      <dgm:spPr/>
    </dgm:pt>
    <dgm:pt modelId="{97FDC037-732D-4D64-A11E-0915FC7DECF5}" type="pres">
      <dgm:prSet presAssocID="{04F467CB-4F04-4503-AAF3-F9DFFB3A1CFD}" presName="hierChild6" presStyleCnt="0"/>
      <dgm:spPr/>
    </dgm:pt>
    <dgm:pt modelId="{C291E4A3-E4BB-426E-87C3-99C2AEFEFFB0}" type="pres">
      <dgm:prSet presAssocID="{04F467CB-4F04-4503-AAF3-F9DFFB3A1CFD}" presName="hierChild7" presStyleCnt="0"/>
      <dgm:spPr/>
    </dgm:pt>
    <dgm:pt modelId="{4F7F4210-13F7-4960-8240-60B91CA8A315}" type="pres">
      <dgm:prSet presAssocID="{2295A10D-5AF3-4C67-8ED8-08B222C50FFA}" presName="Name111" presStyleLbl="parChTrans1D3" presStyleIdx="0" presStyleCnt="11"/>
      <dgm:spPr/>
    </dgm:pt>
    <dgm:pt modelId="{5E67A9C9-2860-4E99-BDB0-D81D334984DF}" type="pres">
      <dgm:prSet presAssocID="{B6AB2CD6-F9C6-4C9D-82D3-38511A4FCE80}" presName="hierRoot3" presStyleCnt="0">
        <dgm:presLayoutVars>
          <dgm:hierBranch val="init"/>
        </dgm:presLayoutVars>
      </dgm:prSet>
      <dgm:spPr/>
    </dgm:pt>
    <dgm:pt modelId="{C898B425-08D2-4F93-AB5A-6E9FC894677D}" type="pres">
      <dgm:prSet presAssocID="{B6AB2CD6-F9C6-4C9D-82D3-38511A4FCE80}" presName="rootComposite3" presStyleCnt="0"/>
      <dgm:spPr/>
    </dgm:pt>
    <dgm:pt modelId="{C77C5C20-7C35-408C-BC2E-6FC734CA166D}" type="pres">
      <dgm:prSet presAssocID="{B6AB2CD6-F9C6-4C9D-82D3-38511A4FCE80}" presName="rootText3" presStyleLbl="asst1" presStyleIdx="1" presStyleCnt="13" custLinFactY="-7742" custLinFactNeighborX="-79548" custLinFactNeighborY="-100000">
        <dgm:presLayoutVars>
          <dgm:chPref val="3"/>
        </dgm:presLayoutVars>
      </dgm:prSet>
      <dgm:spPr/>
    </dgm:pt>
    <dgm:pt modelId="{A9106A29-A793-4F6B-B4FE-5D97E6226589}" type="pres">
      <dgm:prSet presAssocID="{B6AB2CD6-F9C6-4C9D-82D3-38511A4FCE80}" presName="rootConnector3" presStyleLbl="asst1" presStyleIdx="1" presStyleCnt="13"/>
      <dgm:spPr/>
    </dgm:pt>
    <dgm:pt modelId="{48343702-784D-4267-8735-FB25B432D98A}" type="pres">
      <dgm:prSet presAssocID="{B6AB2CD6-F9C6-4C9D-82D3-38511A4FCE80}" presName="hierChild6" presStyleCnt="0"/>
      <dgm:spPr/>
    </dgm:pt>
    <dgm:pt modelId="{BB5D82BD-3240-4948-8C8B-FD1D43FACAF3}" type="pres">
      <dgm:prSet presAssocID="{B6AB2CD6-F9C6-4C9D-82D3-38511A4FCE80}" presName="hierChild7" presStyleCnt="0"/>
      <dgm:spPr/>
    </dgm:pt>
    <dgm:pt modelId="{26F90251-6A25-4D62-8761-8B7F23C6A132}" type="pres">
      <dgm:prSet presAssocID="{BB81EC8C-53D5-4A53-9C08-6BF6F27A880A}" presName="Name111" presStyleLbl="parChTrans1D3" presStyleIdx="1" presStyleCnt="11"/>
      <dgm:spPr/>
    </dgm:pt>
    <dgm:pt modelId="{6EA9E9B5-07CB-4CE7-A8B5-0BFF7C80AB1B}" type="pres">
      <dgm:prSet presAssocID="{3B3DEBFB-874C-4ABC-8758-4003E5798CEE}" presName="hierRoot3" presStyleCnt="0">
        <dgm:presLayoutVars>
          <dgm:hierBranch val="init"/>
        </dgm:presLayoutVars>
      </dgm:prSet>
      <dgm:spPr/>
    </dgm:pt>
    <dgm:pt modelId="{40166099-D1F8-47AB-B1BF-8C555F65042F}" type="pres">
      <dgm:prSet presAssocID="{3B3DEBFB-874C-4ABC-8758-4003E5798CEE}" presName="rootComposite3" presStyleCnt="0"/>
      <dgm:spPr/>
    </dgm:pt>
    <dgm:pt modelId="{F882839C-7F93-4CAD-BC22-DA26B1272469}" type="pres">
      <dgm:prSet presAssocID="{3B3DEBFB-874C-4ABC-8758-4003E5798CEE}" presName="rootText3" presStyleLbl="asst1" presStyleIdx="2" presStyleCnt="13" custLinFactY="-3715" custLinFactNeighborX="-44305" custLinFactNeighborY="-100000">
        <dgm:presLayoutVars>
          <dgm:chPref val="3"/>
        </dgm:presLayoutVars>
      </dgm:prSet>
      <dgm:spPr/>
    </dgm:pt>
    <dgm:pt modelId="{D8ED68AB-5D21-466A-87E4-E9ABE77A8DCD}" type="pres">
      <dgm:prSet presAssocID="{3B3DEBFB-874C-4ABC-8758-4003E5798CEE}" presName="rootConnector3" presStyleLbl="asst1" presStyleIdx="2" presStyleCnt="13"/>
      <dgm:spPr/>
    </dgm:pt>
    <dgm:pt modelId="{6C316898-19D4-4709-99D7-AA8859FE7F34}" type="pres">
      <dgm:prSet presAssocID="{3B3DEBFB-874C-4ABC-8758-4003E5798CEE}" presName="hierChild6" presStyleCnt="0"/>
      <dgm:spPr/>
    </dgm:pt>
    <dgm:pt modelId="{B95E654D-8FE8-463A-8657-2C7AF4130D12}" type="pres">
      <dgm:prSet presAssocID="{3B3DEBFB-874C-4ABC-8758-4003E5798CEE}" presName="hierChild7" presStyleCnt="0"/>
      <dgm:spPr/>
    </dgm:pt>
    <dgm:pt modelId="{BA519A95-04D8-412A-BA29-360EF0ADD1C2}" type="pres">
      <dgm:prSet presAssocID="{2C285B1B-B5DF-4833-94E2-3E14853084B4}" presName="Name111" presStyleLbl="parChTrans1D3" presStyleIdx="2" presStyleCnt="11"/>
      <dgm:spPr/>
    </dgm:pt>
    <dgm:pt modelId="{27E6B3FE-909A-43BA-84D7-5A960643B4E2}" type="pres">
      <dgm:prSet presAssocID="{595CAF71-6D4C-42C8-9591-0F716E3A1778}" presName="hierRoot3" presStyleCnt="0">
        <dgm:presLayoutVars>
          <dgm:hierBranch val="init"/>
        </dgm:presLayoutVars>
      </dgm:prSet>
      <dgm:spPr/>
    </dgm:pt>
    <dgm:pt modelId="{20654A51-4F9A-4C94-B670-C55BC12589CF}" type="pres">
      <dgm:prSet presAssocID="{595CAF71-6D4C-42C8-9591-0F716E3A1778}" presName="rootComposite3" presStyleCnt="0"/>
      <dgm:spPr/>
    </dgm:pt>
    <dgm:pt modelId="{E31D9319-D682-44F6-A25F-D311FFD39837}" type="pres">
      <dgm:prSet presAssocID="{595CAF71-6D4C-42C8-9591-0F716E3A1778}" presName="rootText3" presStyleLbl="asst1" presStyleIdx="3" presStyleCnt="13" custLinFactY="-31909" custLinFactNeighborX="-79045" custLinFactNeighborY="-100000">
        <dgm:presLayoutVars>
          <dgm:chPref val="3"/>
        </dgm:presLayoutVars>
      </dgm:prSet>
      <dgm:spPr/>
    </dgm:pt>
    <dgm:pt modelId="{095DB998-5FD5-4145-8DE1-66199BB8B3F0}" type="pres">
      <dgm:prSet presAssocID="{595CAF71-6D4C-42C8-9591-0F716E3A1778}" presName="rootConnector3" presStyleLbl="asst1" presStyleIdx="3" presStyleCnt="13"/>
      <dgm:spPr/>
    </dgm:pt>
    <dgm:pt modelId="{8400B113-D2BD-4B7E-9292-77A6E9359BEC}" type="pres">
      <dgm:prSet presAssocID="{595CAF71-6D4C-42C8-9591-0F716E3A1778}" presName="hierChild6" presStyleCnt="0"/>
      <dgm:spPr/>
    </dgm:pt>
    <dgm:pt modelId="{8CEDA341-F2C6-42F2-9ACF-3677523FDBAB}" type="pres">
      <dgm:prSet presAssocID="{595CAF71-6D4C-42C8-9591-0F716E3A1778}" presName="hierChild7" presStyleCnt="0"/>
      <dgm:spPr/>
    </dgm:pt>
    <dgm:pt modelId="{3AA63FFF-5B1B-486A-A884-329F59B65438}" type="pres">
      <dgm:prSet presAssocID="{7E210EA0-8F57-4658-B17B-4B5C68135253}" presName="Name111" presStyleLbl="parChTrans1D3" presStyleIdx="3" presStyleCnt="11"/>
      <dgm:spPr/>
    </dgm:pt>
    <dgm:pt modelId="{CBB8F13B-AFBD-4E76-AB07-98E6FB085D14}" type="pres">
      <dgm:prSet presAssocID="{2900B821-6ABC-4401-BF00-3583482158F9}" presName="hierRoot3" presStyleCnt="0">
        <dgm:presLayoutVars>
          <dgm:hierBranch val="init"/>
        </dgm:presLayoutVars>
      </dgm:prSet>
      <dgm:spPr/>
    </dgm:pt>
    <dgm:pt modelId="{E8082290-A1F6-4AE9-9957-9553DA122F40}" type="pres">
      <dgm:prSet presAssocID="{2900B821-6ABC-4401-BF00-3583482158F9}" presName="rootComposite3" presStyleCnt="0"/>
      <dgm:spPr/>
    </dgm:pt>
    <dgm:pt modelId="{EC928168-84B9-4B02-90FD-33E27DFB84E6}" type="pres">
      <dgm:prSet presAssocID="{2900B821-6ABC-4401-BF00-3583482158F9}" presName="rootText3" presStyleLbl="asst1" presStyleIdx="4" presStyleCnt="13" custLinFactY="-28888" custLinFactNeighborX="-42795" custLinFactNeighborY="-100000">
        <dgm:presLayoutVars>
          <dgm:chPref val="3"/>
        </dgm:presLayoutVars>
      </dgm:prSet>
      <dgm:spPr/>
    </dgm:pt>
    <dgm:pt modelId="{777CDAD9-8B45-4557-A8A8-8EC9E1D6D023}" type="pres">
      <dgm:prSet presAssocID="{2900B821-6ABC-4401-BF00-3583482158F9}" presName="rootConnector3" presStyleLbl="asst1" presStyleIdx="4" presStyleCnt="13"/>
      <dgm:spPr/>
    </dgm:pt>
    <dgm:pt modelId="{BF02A663-66A6-4E15-9F73-E1898463396C}" type="pres">
      <dgm:prSet presAssocID="{2900B821-6ABC-4401-BF00-3583482158F9}" presName="hierChild6" presStyleCnt="0"/>
      <dgm:spPr/>
    </dgm:pt>
    <dgm:pt modelId="{EAEE4D01-7982-400A-926F-CDE45FBCA496}" type="pres">
      <dgm:prSet presAssocID="{2900B821-6ABC-4401-BF00-3583482158F9}" presName="hierChild7" presStyleCnt="0"/>
      <dgm:spPr/>
    </dgm:pt>
    <dgm:pt modelId="{8B070A68-66EC-4BB8-9197-C1BFAB5DB3C7}" type="pres">
      <dgm:prSet presAssocID="{5DB44B9C-3D85-4019-8098-5E12113AE401}" presName="Name111" presStyleLbl="parChTrans1D3" presStyleIdx="4" presStyleCnt="11"/>
      <dgm:spPr/>
    </dgm:pt>
    <dgm:pt modelId="{20BEFBBA-C580-4522-A9EF-6EDCE46256FF}" type="pres">
      <dgm:prSet presAssocID="{51C1A159-F142-410F-8CF9-CC1DD7226338}" presName="hierRoot3" presStyleCnt="0">
        <dgm:presLayoutVars>
          <dgm:hierBranch val="init"/>
        </dgm:presLayoutVars>
      </dgm:prSet>
      <dgm:spPr/>
    </dgm:pt>
    <dgm:pt modelId="{A0777959-CD98-4AB9-9017-C8F459FB370A}" type="pres">
      <dgm:prSet presAssocID="{51C1A159-F142-410F-8CF9-CC1DD7226338}" presName="rootComposite3" presStyleCnt="0"/>
      <dgm:spPr/>
    </dgm:pt>
    <dgm:pt modelId="{44DD1784-AFB8-46ED-B17A-0C98C9FDC458}" type="pres">
      <dgm:prSet presAssocID="{51C1A159-F142-410F-8CF9-CC1DD7226338}" presName="rootText3" presStyleLbl="asst1" presStyleIdx="5" presStyleCnt="13" custLinFactY="-54061" custLinFactNeighborX="78037" custLinFactNeighborY="-100000">
        <dgm:presLayoutVars>
          <dgm:chPref val="3"/>
        </dgm:presLayoutVars>
      </dgm:prSet>
      <dgm:spPr/>
    </dgm:pt>
    <dgm:pt modelId="{B9984AB6-6321-4E56-8EDA-6A47CB5BAAFA}" type="pres">
      <dgm:prSet presAssocID="{51C1A159-F142-410F-8CF9-CC1DD7226338}" presName="rootConnector3" presStyleLbl="asst1" presStyleIdx="5" presStyleCnt="13"/>
      <dgm:spPr/>
    </dgm:pt>
    <dgm:pt modelId="{C633197B-216F-4FB0-AC86-C215DCE4C2E6}" type="pres">
      <dgm:prSet presAssocID="{51C1A159-F142-410F-8CF9-CC1DD7226338}" presName="hierChild6" presStyleCnt="0"/>
      <dgm:spPr/>
    </dgm:pt>
    <dgm:pt modelId="{59D3E69A-BE6E-4607-BCC5-67C5B972AF03}" type="pres">
      <dgm:prSet presAssocID="{51C1A159-F142-410F-8CF9-CC1DD7226338}" presName="hierChild7" presStyleCnt="0"/>
      <dgm:spPr/>
    </dgm:pt>
    <dgm:pt modelId="{3773FD78-5AA3-469C-9309-C10D6C137031}" type="pres">
      <dgm:prSet presAssocID="{0DD3D841-9D25-4072-B477-9D6C8A7947DF}" presName="Name111" presStyleLbl="parChTrans1D3" presStyleIdx="5" presStyleCnt="11"/>
      <dgm:spPr/>
    </dgm:pt>
    <dgm:pt modelId="{FD7BC6D0-D01C-4726-A57F-65906971BC7C}" type="pres">
      <dgm:prSet presAssocID="{1536A788-049F-4E71-A61C-4745F727B905}" presName="hierRoot3" presStyleCnt="0">
        <dgm:presLayoutVars>
          <dgm:hierBranch val="init"/>
        </dgm:presLayoutVars>
      </dgm:prSet>
      <dgm:spPr/>
    </dgm:pt>
    <dgm:pt modelId="{60FA5CF3-6F59-4AE6-96AB-75021A0E4414}" type="pres">
      <dgm:prSet presAssocID="{1536A788-049F-4E71-A61C-4745F727B905}" presName="rootComposite3" presStyleCnt="0"/>
      <dgm:spPr/>
    </dgm:pt>
    <dgm:pt modelId="{E90DC085-F672-4E06-BAC2-70A4E01B1B55}" type="pres">
      <dgm:prSet presAssocID="{1536A788-049F-4E71-A61C-4745F727B905}" presName="rootText3" presStyleLbl="asst1" presStyleIdx="6" presStyleCnt="13" custLinFactX="-100000" custLinFactY="-58089" custLinFactNeighborX="-101891" custLinFactNeighborY="-100000">
        <dgm:presLayoutVars>
          <dgm:chPref val="3"/>
        </dgm:presLayoutVars>
      </dgm:prSet>
      <dgm:spPr/>
    </dgm:pt>
    <dgm:pt modelId="{B5025280-4F0A-42CF-8586-7433A6B6E202}" type="pres">
      <dgm:prSet presAssocID="{1536A788-049F-4E71-A61C-4745F727B905}" presName="rootConnector3" presStyleLbl="asst1" presStyleIdx="6" presStyleCnt="13"/>
      <dgm:spPr/>
    </dgm:pt>
    <dgm:pt modelId="{AEAED978-7CB5-4B44-9C36-3D6F8E6C949F}" type="pres">
      <dgm:prSet presAssocID="{1536A788-049F-4E71-A61C-4745F727B905}" presName="hierChild6" presStyleCnt="0"/>
      <dgm:spPr/>
    </dgm:pt>
    <dgm:pt modelId="{23A820F7-3F1E-488C-9495-5C2CF6B2797B}" type="pres">
      <dgm:prSet presAssocID="{1536A788-049F-4E71-A61C-4745F727B905}" presName="hierChild7" presStyleCnt="0"/>
      <dgm:spPr/>
    </dgm:pt>
    <dgm:pt modelId="{9A319F0D-9D1A-4E6D-8AE9-4CBADA549F06}" type="pres">
      <dgm:prSet presAssocID="{1D2CCCF6-77EB-4EFD-AC4E-270BBE5B1EEE}" presName="Name111" presStyleLbl="parChTrans1D2" presStyleIdx="1" presStyleCnt="2"/>
      <dgm:spPr/>
    </dgm:pt>
    <dgm:pt modelId="{9BFBA843-FE55-497A-AF77-F74E00F9F34F}" type="pres">
      <dgm:prSet presAssocID="{4317C7D3-76D1-4ABE-AD6F-8710F058CE59}" presName="hierRoot3" presStyleCnt="0">
        <dgm:presLayoutVars>
          <dgm:hierBranch val="init"/>
        </dgm:presLayoutVars>
      </dgm:prSet>
      <dgm:spPr/>
    </dgm:pt>
    <dgm:pt modelId="{634D957F-37C1-4591-BAA0-FBDC43F06E85}" type="pres">
      <dgm:prSet presAssocID="{4317C7D3-76D1-4ABE-AD6F-8710F058CE59}" presName="rootComposite3" presStyleCnt="0"/>
      <dgm:spPr/>
    </dgm:pt>
    <dgm:pt modelId="{630B558C-472E-429C-8AC8-119378E82192}" type="pres">
      <dgm:prSet presAssocID="{4317C7D3-76D1-4ABE-AD6F-8710F058CE59}" presName="rootText3" presStyleLbl="asst1" presStyleIdx="7" presStyleCnt="13" custLinFactNeighborX="42292" custLinFactNeighborY="-86597">
        <dgm:presLayoutVars>
          <dgm:chPref val="3"/>
        </dgm:presLayoutVars>
      </dgm:prSet>
      <dgm:spPr/>
    </dgm:pt>
    <dgm:pt modelId="{0DCC16A4-5121-4526-AF5C-E9598AA4D22B}" type="pres">
      <dgm:prSet presAssocID="{4317C7D3-76D1-4ABE-AD6F-8710F058CE59}" presName="rootConnector3" presStyleLbl="asst1" presStyleIdx="7" presStyleCnt="13"/>
      <dgm:spPr/>
    </dgm:pt>
    <dgm:pt modelId="{25422F59-CC4F-41AD-86FF-919DCEF983E2}" type="pres">
      <dgm:prSet presAssocID="{4317C7D3-76D1-4ABE-AD6F-8710F058CE59}" presName="hierChild6" presStyleCnt="0"/>
      <dgm:spPr/>
    </dgm:pt>
    <dgm:pt modelId="{64BA4A01-E4F3-4B55-BEBD-2D2B3E5D77C4}" type="pres">
      <dgm:prSet presAssocID="{4317C7D3-76D1-4ABE-AD6F-8710F058CE59}" presName="hierChild7" presStyleCnt="0"/>
      <dgm:spPr/>
    </dgm:pt>
    <dgm:pt modelId="{F06CFF60-A6F8-4E78-9C7B-6CFA752A3CB6}" type="pres">
      <dgm:prSet presAssocID="{BFC46E2B-A422-4D9D-A0D0-6FC2286BE244}" presName="Name111" presStyleLbl="parChTrans1D3" presStyleIdx="6" presStyleCnt="11"/>
      <dgm:spPr/>
    </dgm:pt>
    <dgm:pt modelId="{079EA1B7-91BE-45AB-8432-D866C95DD0CF}" type="pres">
      <dgm:prSet presAssocID="{7324BD87-F9D6-45E1-B95B-619DB862ADF3}" presName="hierRoot3" presStyleCnt="0">
        <dgm:presLayoutVars>
          <dgm:hierBranch val="init"/>
        </dgm:presLayoutVars>
      </dgm:prSet>
      <dgm:spPr/>
    </dgm:pt>
    <dgm:pt modelId="{CEBB4312-997E-4FAF-A8BE-71252F88CF36}" type="pres">
      <dgm:prSet presAssocID="{7324BD87-F9D6-45E1-B95B-619DB862ADF3}" presName="rootComposite3" presStyleCnt="0"/>
      <dgm:spPr/>
    </dgm:pt>
    <dgm:pt modelId="{F47BCF4C-D1E9-4EB2-8A68-19FE9E3F12A4}" type="pres">
      <dgm:prSet presAssocID="{7324BD87-F9D6-45E1-B95B-619DB862ADF3}" presName="rootText3" presStyleLbl="asst1" presStyleIdx="8" presStyleCnt="13" custLinFactNeighborX="2338" custLinFactNeighborY="-94305">
        <dgm:presLayoutVars>
          <dgm:chPref val="3"/>
        </dgm:presLayoutVars>
      </dgm:prSet>
      <dgm:spPr/>
    </dgm:pt>
    <dgm:pt modelId="{95750B1E-B7A3-462B-A45A-EEE8DD64E442}" type="pres">
      <dgm:prSet presAssocID="{7324BD87-F9D6-45E1-B95B-619DB862ADF3}" presName="rootConnector3" presStyleLbl="asst1" presStyleIdx="8" presStyleCnt="13"/>
      <dgm:spPr/>
    </dgm:pt>
    <dgm:pt modelId="{37FEC6D5-6E8B-47F8-963D-B1088A2DB022}" type="pres">
      <dgm:prSet presAssocID="{7324BD87-F9D6-45E1-B95B-619DB862ADF3}" presName="hierChild6" presStyleCnt="0"/>
      <dgm:spPr/>
    </dgm:pt>
    <dgm:pt modelId="{213178BB-6146-4566-BAFC-FD5681BD4F37}" type="pres">
      <dgm:prSet presAssocID="{7324BD87-F9D6-45E1-B95B-619DB862ADF3}" presName="hierChild7" presStyleCnt="0"/>
      <dgm:spPr/>
    </dgm:pt>
    <dgm:pt modelId="{8AD175E5-DBAD-45CA-A1FB-18C24ECEA4BB}" type="pres">
      <dgm:prSet presAssocID="{01A5AA58-D729-4632-A421-9E641724EB73}" presName="Name111" presStyleLbl="parChTrans1D3" presStyleIdx="7" presStyleCnt="11"/>
      <dgm:spPr/>
    </dgm:pt>
    <dgm:pt modelId="{8B7F4622-DB14-4081-8D07-84006C1C4E91}" type="pres">
      <dgm:prSet presAssocID="{C87EEE9C-B989-46EE-8131-B358D21D8F10}" presName="hierRoot3" presStyleCnt="0">
        <dgm:presLayoutVars>
          <dgm:hierBranch val="init"/>
        </dgm:presLayoutVars>
      </dgm:prSet>
      <dgm:spPr/>
    </dgm:pt>
    <dgm:pt modelId="{C1A8A16D-E99F-4861-9CD6-C971D1950AD0}" type="pres">
      <dgm:prSet presAssocID="{C87EEE9C-B989-46EE-8131-B358D21D8F10}" presName="rootComposite3" presStyleCnt="0"/>
      <dgm:spPr/>
    </dgm:pt>
    <dgm:pt modelId="{DD717713-33D7-4CAA-86EB-6BD49F9E0D25}" type="pres">
      <dgm:prSet presAssocID="{C87EEE9C-B989-46EE-8131-B358D21D8F10}" presName="rootText3" presStyleLbl="asst1" presStyleIdx="9" presStyleCnt="13" custLinFactNeighborX="77535" custLinFactNeighborY="33575">
        <dgm:presLayoutVars>
          <dgm:chPref val="3"/>
        </dgm:presLayoutVars>
      </dgm:prSet>
      <dgm:spPr/>
    </dgm:pt>
    <dgm:pt modelId="{A8F7AD48-9923-4432-9D85-8AB5894C9714}" type="pres">
      <dgm:prSet presAssocID="{C87EEE9C-B989-46EE-8131-B358D21D8F10}" presName="rootConnector3" presStyleLbl="asst1" presStyleIdx="9" presStyleCnt="13"/>
      <dgm:spPr/>
    </dgm:pt>
    <dgm:pt modelId="{1E16E49A-1AE6-429B-934A-43267FEE9D13}" type="pres">
      <dgm:prSet presAssocID="{C87EEE9C-B989-46EE-8131-B358D21D8F10}" presName="hierChild6" presStyleCnt="0"/>
      <dgm:spPr/>
    </dgm:pt>
    <dgm:pt modelId="{40AF51BB-5E17-40C5-85CE-E268201D71EA}" type="pres">
      <dgm:prSet presAssocID="{C87EEE9C-B989-46EE-8131-B358D21D8F10}" presName="hierChild7" presStyleCnt="0"/>
      <dgm:spPr/>
    </dgm:pt>
    <dgm:pt modelId="{2D83C4A8-005B-4A5D-A77C-7A286C9FF93D}" type="pres">
      <dgm:prSet presAssocID="{9485880F-26A3-4C84-B23B-8E0EC7EA851F}" presName="Name111" presStyleLbl="parChTrans1D3" presStyleIdx="8" presStyleCnt="11"/>
      <dgm:spPr/>
    </dgm:pt>
    <dgm:pt modelId="{42C80B79-D627-44C0-BF13-9AC693941E49}" type="pres">
      <dgm:prSet presAssocID="{389A9567-CBDC-45B3-85B1-B09D2B804B1E}" presName="hierRoot3" presStyleCnt="0">
        <dgm:presLayoutVars>
          <dgm:hierBranch val="init"/>
        </dgm:presLayoutVars>
      </dgm:prSet>
      <dgm:spPr/>
    </dgm:pt>
    <dgm:pt modelId="{E70492B8-9B17-4AD5-B287-C228A917AEC1}" type="pres">
      <dgm:prSet presAssocID="{389A9567-CBDC-45B3-85B1-B09D2B804B1E}" presName="rootComposite3" presStyleCnt="0"/>
      <dgm:spPr/>
    </dgm:pt>
    <dgm:pt modelId="{F75A2135-9FDB-42DC-9271-29B55506347F}" type="pres">
      <dgm:prSet presAssocID="{389A9567-CBDC-45B3-85B1-B09D2B804B1E}" presName="rootText3" presStyleLbl="asst1" presStyleIdx="10" presStyleCnt="13" custLinFactX="98378" custLinFactY="-100000" custLinFactNeighborX="100000" custLinFactNeighborY="-125228">
        <dgm:presLayoutVars>
          <dgm:chPref val="3"/>
        </dgm:presLayoutVars>
      </dgm:prSet>
      <dgm:spPr/>
    </dgm:pt>
    <dgm:pt modelId="{78704503-6A1B-4F34-80C1-E6E4B310A634}" type="pres">
      <dgm:prSet presAssocID="{389A9567-CBDC-45B3-85B1-B09D2B804B1E}" presName="rootConnector3" presStyleLbl="asst1" presStyleIdx="10" presStyleCnt="13"/>
      <dgm:spPr/>
    </dgm:pt>
    <dgm:pt modelId="{6796858B-CFFD-47D7-BC69-97D07D91C8E7}" type="pres">
      <dgm:prSet presAssocID="{389A9567-CBDC-45B3-85B1-B09D2B804B1E}" presName="hierChild6" presStyleCnt="0"/>
      <dgm:spPr/>
    </dgm:pt>
    <dgm:pt modelId="{8D4E3E13-7376-4A93-AA61-480005E8480E}" type="pres">
      <dgm:prSet presAssocID="{389A9567-CBDC-45B3-85B1-B09D2B804B1E}" presName="hierChild7" presStyleCnt="0"/>
      <dgm:spPr/>
    </dgm:pt>
    <dgm:pt modelId="{06B38D29-2BC5-4EF6-B264-F39129453F23}" type="pres">
      <dgm:prSet presAssocID="{9358690B-991A-46CD-A282-C89A0B3996DA}" presName="Name111" presStyleLbl="parChTrans1D3" presStyleIdx="9" presStyleCnt="11"/>
      <dgm:spPr/>
    </dgm:pt>
    <dgm:pt modelId="{ABB8E263-A3AB-4A27-9026-3B16B48948BE}" type="pres">
      <dgm:prSet presAssocID="{E9447EFA-15A5-474D-87AE-8790F4614D0E}" presName="hierRoot3" presStyleCnt="0">
        <dgm:presLayoutVars>
          <dgm:hierBranch val="init"/>
        </dgm:presLayoutVars>
      </dgm:prSet>
      <dgm:spPr/>
    </dgm:pt>
    <dgm:pt modelId="{7AF6EB44-F261-4BA2-A431-BE11D08F89D1}" type="pres">
      <dgm:prSet presAssocID="{E9447EFA-15A5-474D-87AE-8790F4614D0E}" presName="rootComposite3" presStyleCnt="0"/>
      <dgm:spPr/>
    </dgm:pt>
    <dgm:pt modelId="{AB2F1256-3D75-40BA-A8C8-2C0992C64BE8}" type="pres">
      <dgm:prSet presAssocID="{E9447EFA-15A5-474D-87AE-8790F4614D0E}" presName="rootText3" presStyleLbl="asst1" presStyleIdx="11" presStyleCnt="13" custLinFactX="-17151" custLinFactNeighborX="-100000" custLinFactNeighborY="-98042">
        <dgm:presLayoutVars>
          <dgm:chPref val="3"/>
        </dgm:presLayoutVars>
      </dgm:prSet>
      <dgm:spPr/>
    </dgm:pt>
    <dgm:pt modelId="{3EB8B9E7-8423-43AC-A474-489F82BF34CB}" type="pres">
      <dgm:prSet presAssocID="{E9447EFA-15A5-474D-87AE-8790F4614D0E}" presName="rootConnector3" presStyleLbl="asst1" presStyleIdx="11" presStyleCnt="13"/>
      <dgm:spPr/>
    </dgm:pt>
    <dgm:pt modelId="{048B9C9E-3FB3-4E0C-A31D-7A5BF6A5576A}" type="pres">
      <dgm:prSet presAssocID="{E9447EFA-15A5-474D-87AE-8790F4614D0E}" presName="hierChild6" presStyleCnt="0"/>
      <dgm:spPr/>
    </dgm:pt>
    <dgm:pt modelId="{0714526A-A3D8-478C-9806-150EC96214E4}" type="pres">
      <dgm:prSet presAssocID="{E9447EFA-15A5-474D-87AE-8790F4614D0E}" presName="hierChild7" presStyleCnt="0"/>
      <dgm:spPr/>
    </dgm:pt>
    <dgm:pt modelId="{5F73E307-6D2D-47F7-A89B-9B915FD22F3D}" type="pres">
      <dgm:prSet presAssocID="{A1B4B3CF-3103-482A-8B06-EB8C721F3A1B}" presName="Name111" presStyleLbl="parChTrans1D3" presStyleIdx="10" presStyleCnt="11"/>
      <dgm:spPr/>
    </dgm:pt>
    <dgm:pt modelId="{9CDEE0FC-8013-4C85-9B7C-0520CEF18562}" type="pres">
      <dgm:prSet presAssocID="{A44E16D2-6810-4276-A7DC-8C73D393EE14}" presName="hierRoot3" presStyleCnt="0">
        <dgm:presLayoutVars>
          <dgm:hierBranch val="init"/>
        </dgm:presLayoutVars>
      </dgm:prSet>
      <dgm:spPr/>
    </dgm:pt>
    <dgm:pt modelId="{712512DA-9D42-4691-817B-5481B81397BA}" type="pres">
      <dgm:prSet presAssocID="{A44E16D2-6810-4276-A7DC-8C73D393EE14}" presName="rootComposite3" presStyleCnt="0"/>
      <dgm:spPr/>
    </dgm:pt>
    <dgm:pt modelId="{E2716CFA-405B-4852-AD84-C40FF2F0087C}" type="pres">
      <dgm:prSet presAssocID="{A44E16D2-6810-4276-A7DC-8C73D393EE14}" presName="rootText3" presStyleLbl="asst1" presStyleIdx="12" presStyleCnt="13" custLinFactY="-16805" custLinFactNeighborX="4531" custLinFactNeighborY="-100000">
        <dgm:presLayoutVars>
          <dgm:chPref val="3"/>
        </dgm:presLayoutVars>
      </dgm:prSet>
      <dgm:spPr/>
    </dgm:pt>
    <dgm:pt modelId="{E36F3111-A1F8-4CD8-85E2-D456E4678F5E}" type="pres">
      <dgm:prSet presAssocID="{A44E16D2-6810-4276-A7DC-8C73D393EE14}" presName="rootConnector3" presStyleLbl="asst1" presStyleIdx="12" presStyleCnt="13"/>
      <dgm:spPr/>
    </dgm:pt>
    <dgm:pt modelId="{84FC01CC-D413-411B-9AFB-9580B265C14E}" type="pres">
      <dgm:prSet presAssocID="{A44E16D2-6810-4276-A7DC-8C73D393EE14}" presName="hierChild6" presStyleCnt="0"/>
      <dgm:spPr/>
    </dgm:pt>
    <dgm:pt modelId="{E3E3D89D-A8AD-46D4-8A47-5338C11AD350}" type="pres">
      <dgm:prSet presAssocID="{A44E16D2-6810-4276-A7DC-8C73D393EE14}" presName="hierChild7" presStyleCnt="0"/>
      <dgm:spPr/>
    </dgm:pt>
  </dgm:ptLst>
  <dgm:cxnLst>
    <dgm:cxn modelId="{0E251701-7F00-4BC9-96D7-A8BC44CBED8B}" type="presOf" srcId="{1536A788-049F-4E71-A61C-4745F727B905}" destId="{B5025280-4F0A-42CF-8586-7433A6B6E202}" srcOrd="1" destOrd="0" presId="urn:microsoft.com/office/officeart/2005/8/layout/orgChart1"/>
    <dgm:cxn modelId="{58C53E01-A8AF-4B44-A761-EA38C5D29757}" type="presOf" srcId="{3B3DEBFB-874C-4ABC-8758-4003E5798CEE}" destId="{F882839C-7F93-4CAD-BC22-DA26B1272469}" srcOrd="0" destOrd="0" presId="urn:microsoft.com/office/officeart/2005/8/layout/orgChart1"/>
    <dgm:cxn modelId="{68123302-FEF8-4255-80CA-33F4C0E131E5}" type="presOf" srcId="{C831EEB1-033D-474B-9AD9-1EDBD4DAF2C2}" destId="{9610B7EC-E849-402C-BB3B-049183DA2AE8}" srcOrd="0" destOrd="0" presId="urn:microsoft.com/office/officeart/2005/8/layout/orgChart1"/>
    <dgm:cxn modelId="{D58F9407-31A8-4B3E-B0AE-4376F808D0FA}" type="presOf" srcId="{5DB44B9C-3D85-4019-8098-5E12113AE401}" destId="{8B070A68-66EC-4BB8-9197-C1BFAB5DB3C7}" srcOrd="0" destOrd="0" presId="urn:microsoft.com/office/officeart/2005/8/layout/orgChart1"/>
    <dgm:cxn modelId="{FD95C90A-9FF8-4135-9B5F-2FFBEA23B718}" type="presOf" srcId="{BFC46E2B-A422-4D9D-A0D0-6FC2286BE244}" destId="{F06CFF60-A6F8-4E78-9C7B-6CFA752A3CB6}" srcOrd="0" destOrd="0" presId="urn:microsoft.com/office/officeart/2005/8/layout/orgChart1"/>
    <dgm:cxn modelId="{5835F60D-3BCC-41C8-975A-6A8929706B45}" type="presOf" srcId="{9358690B-991A-46CD-A282-C89A0B3996DA}" destId="{06B38D29-2BC5-4EF6-B264-F39129453F23}" srcOrd="0" destOrd="0" presId="urn:microsoft.com/office/officeart/2005/8/layout/orgChart1"/>
    <dgm:cxn modelId="{9D2E6D12-F379-4488-B454-F5D18F8802A0}" type="presOf" srcId="{A44E16D2-6810-4276-A7DC-8C73D393EE14}" destId="{E36F3111-A1F8-4CD8-85E2-D456E4678F5E}" srcOrd="1" destOrd="0" presId="urn:microsoft.com/office/officeart/2005/8/layout/orgChart1"/>
    <dgm:cxn modelId="{7067B914-D44A-45BE-842A-6A5C28852803}" type="presOf" srcId="{E9447EFA-15A5-474D-87AE-8790F4614D0E}" destId="{AB2F1256-3D75-40BA-A8C8-2C0992C64BE8}" srcOrd="0" destOrd="0" presId="urn:microsoft.com/office/officeart/2005/8/layout/orgChart1"/>
    <dgm:cxn modelId="{B4341A17-B1CC-44CE-AB44-8E5AF6DB8C0F}" type="presOf" srcId="{04F467CB-4F04-4503-AAF3-F9DFFB3A1CFD}" destId="{24F048C2-9E02-43DD-BF8E-D7D3D89DFD53}" srcOrd="0" destOrd="0" presId="urn:microsoft.com/office/officeart/2005/8/layout/orgChart1"/>
    <dgm:cxn modelId="{0CD8711D-ACF0-4661-AB2A-467791AAAFCF}" type="presOf" srcId="{9485880F-26A3-4C84-B23B-8E0EC7EA851F}" destId="{2D83C4A8-005B-4A5D-A77C-7A286C9FF93D}" srcOrd="0" destOrd="0" presId="urn:microsoft.com/office/officeart/2005/8/layout/orgChart1"/>
    <dgm:cxn modelId="{30FBDE22-6381-4E22-A812-194E6FA05B8D}" type="presOf" srcId="{C87EEE9C-B989-46EE-8131-B358D21D8F10}" destId="{A8F7AD48-9923-4432-9D85-8AB5894C9714}" srcOrd="1" destOrd="0" presId="urn:microsoft.com/office/officeart/2005/8/layout/orgChart1"/>
    <dgm:cxn modelId="{F93F0A25-8DA5-4512-A9E5-C4887B0B0AA3}" type="presOf" srcId="{4317C7D3-76D1-4ABE-AD6F-8710F058CE59}" destId="{630B558C-472E-429C-8AC8-119378E82192}" srcOrd="0" destOrd="0" presId="urn:microsoft.com/office/officeart/2005/8/layout/orgChart1"/>
    <dgm:cxn modelId="{DBF47628-392B-406C-8606-CDAD3659F40D}" type="presOf" srcId="{01A5AA58-D729-4632-A421-9E641724EB73}" destId="{8AD175E5-DBAD-45CA-A1FB-18C24ECEA4BB}" srcOrd="0" destOrd="0" presId="urn:microsoft.com/office/officeart/2005/8/layout/orgChart1"/>
    <dgm:cxn modelId="{D415983D-1C6A-476C-9662-A3CB430E6A4C}" srcId="{04F467CB-4F04-4503-AAF3-F9DFFB3A1CFD}" destId="{595CAF71-6D4C-42C8-9591-0F716E3A1778}" srcOrd="2" destOrd="0" parTransId="{2C285B1B-B5DF-4833-94E2-3E14853084B4}" sibTransId="{F8C5BFB8-0BC2-4F3F-A588-1F33E50708A8}"/>
    <dgm:cxn modelId="{8E1C1640-B83D-4F6D-A533-268505F04688}" srcId="{4317C7D3-76D1-4ABE-AD6F-8710F058CE59}" destId="{7324BD87-F9D6-45E1-B95B-619DB862ADF3}" srcOrd="0" destOrd="0" parTransId="{BFC46E2B-A422-4D9D-A0D0-6FC2286BE244}" sibTransId="{9CA3404F-3D2A-4F3A-AA4B-4742BE35B04B}"/>
    <dgm:cxn modelId="{CD072D5D-AA14-4876-B125-C82174412AF9}" type="presOf" srcId="{2295A10D-5AF3-4C67-8ED8-08B222C50FFA}" destId="{4F7F4210-13F7-4960-8240-60B91CA8A315}" srcOrd="0" destOrd="0" presId="urn:microsoft.com/office/officeart/2005/8/layout/orgChart1"/>
    <dgm:cxn modelId="{8CFF335E-9E81-4DB2-B720-C51671A4A048}" type="presOf" srcId="{595CAF71-6D4C-42C8-9591-0F716E3A1778}" destId="{E31D9319-D682-44F6-A25F-D311FFD39837}" srcOrd="0" destOrd="0" presId="urn:microsoft.com/office/officeart/2005/8/layout/orgChart1"/>
    <dgm:cxn modelId="{7E140166-6F7F-40DD-9A79-F9AA68E09DCC}" srcId="{A01D0273-B79C-478D-8971-4B334C5B5ED0}" destId="{04F467CB-4F04-4503-AAF3-F9DFFB3A1CFD}" srcOrd="0" destOrd="0" parTransId="{C831EEB1-033D-474B-9AD9-1EDBD4DAF2C2}" sibTransId="{FD01F725-5595-4C67-ADA8-6E0A490AAA98}"/>
    <dgm:cxn modelId="{92440168-A4EF-4878-82C6-B80B54BAB59D}" type="presOf" srcId="{595CAF71-6D4C-42C8-9591-0F716E3A1778}" destId="{095DB998-5FD5-4145-8DE1-66199BB8B3F0}" srcOrd="1" destOrd="0" presId="urn:microsoft.com/office/officeart/2005/8/layout/orgChart1"/>
    <dgm:cxn modelId="{51778248-5C4F-4C85-A693-D31FF1DBACF1}" srcId="{04F467CB-4F04-4503-AAF3-F9DFFB3A1CFD}" destId="{1536A788-049F-4E71-A61C-4745F727B905}" srcOrd="5" destOrd="0" parTransId="{0DD3D841-9D25-4072-B477-9D6C8A7947DF}" sibTransId="{8A764576-9C77-4F52-A0A2-BC3E862740CD}"/>
    <dgm:cxn modelId="{65B5EB4C-180F-4BD5-96A4-8935D6263F51}" srcId="{04F467CB-4F04-4503-AAF3-F9DFFB3A1CFD}" destId="{B6AB2CD6-F9C6-4C9D-82D3-38511A4FCE80}" srcOrd="0" destOrd="0" parTransId="{2295A10D-5AF3-4C67-8ED8-08B222C50FFA}" sibTransId="{18DF154C-C5FB-4782-9FBA-A452D3C05C9C}"/>
    <dgm:cxn modelId="{60965755-6D38-4C76-BC3F-631FFDA4B163}" srcId="{04F467CB-4F04-4503-AAF3-F9DFFB3A1CFD}" destId="{51C1A159-F142-410F-8CF9-CC1DD7226338}" srcOrd="4" destOrd="0" parTransId="{5DB44B9C-3D85-4019-8098-5E12113AE401}" sibTransId="{3AAD3162-EE1D-4568-83C8-8DCEBD28C8DA}"/>
    <dgm:cxn modelId="{17BAEA75-FC59-4F34-B10F-39DA47EC4B87}" srcId="{4317C7D3-76D1-4ABE-AD6F-8710F058CE59}" destId="{C87EEE9C-B989-46EE-8131-B358D21D8F10}" srcOrd="1" destOrd="0" parTransId="{01A5AA58-D729-4632-A421-9E641724EB73}" sibTransId="{98F17272-AFB8-4DB7-BE3F-6537670AE108}"/>
    <dgm:cxn modelId="{B86A7076-A3F8-4FCE-92BC-38DA28683E14}" type="presOf" srcId="{3B3DEBFB-874C-4ABC-8758-4003E5798CEE}" destId="{D8ED68AB-5D21-466A-87E4-E9ABE77A8DCD}" srcOrd="1" destOrd="0" presId="urn:microsoft.com/office/officeart/2005/8/layout/orgChart1"/>
    <dgm:cxn modelId="{B5D4D37F-DDC9-48D4-9384-EDE1E733657B}" srcId="{04F467CB-4F04-4503-AAF3-F9DFFB3A1CFD}" destId="{2900B821-6ABC-4401-BF00-3583482158F9}" srcOrd="3" destOrd="0" parTransId="{7E210EA0-8F57-4658-B17B-4B5C68135253}" sibTransId="{84D867D9-8DFD-4332-B7CB-1C6D3C185560}"/>
    <dgm:cxn modelId="{FFE33B80-DECA-48AD-909F-B11591C548D2}" type="presOf" srcId="{A01D0273-B79C-478D-8971-4B334C5B5ED0}" destId="{93A57F60-66D3-4058-9489-B0C178ADD332}" srcOrd="0" destOrd="0" presId="urn:microsoft.com/office/officeart/2005/8/layout/orgChart1"/>
    <dgm:cxn modelId="{65A69781-C555-46F2-92DF-494114387857}" type="presOf" srcId="{E9447EFA-15A5-474D-87AE-8790F4614D0E}" destId="{3EB8B9E7-8423-43AC-A474-489F82BF34CB}" srcOrd="1" destOrd="0" presId="urn:microsoft.com/office/officeart/2005/8/layout/orgChart1"/>
    <dgm:cxn modelId="{3C85B685-2DA1-462F-BF4D-60E5892E8252}" srcId="{4317C7D3-76D1-4ABE-AD6F-8710F058CE59}" destId="{389A9567-CBDC-45B3-85B1-B09D2B804B1E}" srcOrd="2" destOrd="0" parTransId="{9485880F-26A3-4C84-B23B-8E0EC7EA851F}" sibTransId="{A6A46B13-C105-4F9C-B2AF-AA2A9FD8B95B}"/>
    <dgm:cxn modelId="{7FB22D86-71D4-40EC-A1E2-2AACB5CA2EEC}" type="presOf" srcId="{A01D0273-B79C-478D-8971-4B334C5B5ED0}" destId="{4DDFE592-60BC-42B4-87CC-F63153FE11FC}" srcOrd="1" destOrd="0" presId="urn:microsoft.com/office/officeart/2005/8/layout/orgChart1"/>
    <dgm:cxn modelId="{90E98E88-F795-4CFB-8121-60BA3B8ED8C0}" type="presOf" srcId="{2C285B1B-B5DF-4833-94E2-3E14853084B4}" destId="{BA519A95-04D8-412A-BA29-360EF0ADD1C2}" srcOrd="0" destOrd="0" presId="urn:microsoft.com/office/officeart/2005/8/layout/orgChart1"/>
    <dgm:cxn modelId="{9C311A89-AA5A-4C42-95EE-FA9E6BF3988C}" type="presOf" srcId="{BB81EC8C-53D5-4A53-9C08-6BF6F27A880A}" destId="{26F90251-6A25-4D62-8761-8B7F23C6A132}" srcOrd="0" destOrd="0" presId="urn:microsoft.com/office/officeart/2005/8/layout/orgChart1"/>
    <dgm:cxn modelId="{2A74C689-9BE6-438F-B027-B402934A1C06}" type="presOf" srcId="{4317C7D3-76D1-4ABE-AD6F-8710F058CE59}" destId="{0DCC16A4-5121-4526-AF5C-E9598AA4D22B}" srcOrd="1" destOrd="0" presId="urn:microsoft.com/office/officeart/2005/8/layout/orgChart1"/>
    <dgm:cxn modelId="{B6BFEE8D-FD31-4892-AC84-A308FD3DB3DF}" type="presOf" srcId="{B6AB2CD6-F9C6-4C9D-82D3-38511A4FCE80}" destId="{A9106A29-A793-4F6B-B4FE-5D97E6226589}" srcOrd="1" destOrd="0" presId="urn:microsoft.com/office/officeart/2005/8/layout/orgChart1"/>
    <dgm:cxn modelId="{926EB990-353A-4135-90B7-B3B43E1AC859}" srcId="{04F467CB-4F04-4503-AAF3-F9DFFB3A1CFD}" destId="{3B3DEBFB-874C-4ABC-8758-4003E5798CEE}" srcOrd="1" destOrd="0" parTransId="{BB81EC8C-53D5-4A53-9C08-6BF6F27A880A}" sibTransId="{72D65358-7E5F-4000-B8B7-3A487F0031A6}"/>
    <dgm:cxn modelId="{60451C92-A54B-4AE8-A581-111686981E2C}" type="presOf" srcId="{B6AB2CD6-F9C6-4C9D-82D3-38511A4FCE80}" destId="{C77C5C20-7C35-408C-BC2E-6FC734CA166D}" srcOrd="0" destOrd="0" presId="urn:microsoft.com/office/officeart/2005/8/layout/orgChart1"/>
    <dgm:cxn modelId="{E97EEF96-9DB2-4227-BC21-7A405B908967}" type="presOf" srcId="{C87EEE9C-B989-46EE-8131-B358D21D8F10}" destId="{DD717713-33D7-4CAA-86EB-6BD49F9E0D25}" srcOrd="0" destOrd="0" presId="urn:microsoft.com/office/officeart/2005/8/layout/orgChart1"/>
    <dgm:cxn modelId="{4B21529A-AD8E-4845-AE4F-ACF6287AA30A}" type="presOf" srcId="{11D60772-20C3-422F-8E6D-0291A9EFD210}" destId="{DE4753F1-28F9-4438-B29B-6F002D8D5E13}" srcOrd="0" destOrd="0" presId="urn:microsoft.com/office/officeart/2005/8/layout/orgChart1"/>
    <dgm:cxn modelId="{BB72A5A1-03C4-411F-B63E-B22CE9762823}" srcId="{A01D0273-B79C-478D-8971-4B334C5B5ED0}" destId="{4317C7D3-76D1-4ABE-AD6F-8710F058CE59}" srcOrd="1" destOrd="0" parTransId="{1D2CCCF6-77EB-4EFD-AC4E-270BBE5B1EEE}" sibTransId="{2B946A5E-19B0-428C-B90F-F611A88C4358}"/>
    <dgm:cxn modelId="{4CA240A2-583B-41B9-8FAB-4BF7CF9AC5EA}" type="presOf" srcId="{2900B821-6ABC-4401-BF00-3583482158F9}" destId="{EC928168-84B9-4B02-90FD-33E27DFB84E6}" srcOrd="0" destOrd="0" presId="urn:microsoft.com/office/officeart/2005/8/layout/orgChart1"/>
    <dgm:cxn modelId="{9922ECB6-69BA-48E3-8CF8-48E110B491FD}" type="presOf" srcId="{51C1A159-F142-410F-8CF9-CC1DD7226338}" destId="{B9984AB6-6321-4E56-8EDA-6A47CB5BAAFA}" srcOrd="1" destOrd="0" presId="urn:microsoft.com/office/officeart/2005/8/layout/orgChart1"/>
    <dgm:cxn modelId="{BA830DBA-985F-4BC6-AC08-A0A26F9DB944}" type="presOf" srcId="{389A9567-CBDC-45B3-85B1-B09D2B804B1E}" destId="{F75A2135-9FDB-42DC-9271-29B55506347F}" srcOrd="0" destOrd="0" presId="urn:microsoft.com/office/officeart/2005/8/layout/orgChart1"/>
    <dgm:cxn modelId="{14A75EBD-2E5E-4CCC-A71C-17DA5F15CC30}" type="presOf" srcId="{7324BD87-F9D6-45E1-B95B-619DB862ADF3}" destId="{95750B1E-B7A3-462B-A45A-EEE8DD64E442}" srcOrd="1" destOrd="0" presId="urn:microsoft.com/office/officeart/2005/8/layout/orgChart1"/>
    <dgm:cxn modelId="{4C45FCC3-7FC3-4745-89B0-53AEB2450236}" srcId="{4317C7D3-76D1-4ABE-AD6F-8710F058CE59}" destId="{A44E16D2-6810-4276-A7DC-8C73D393EE14}" srcOrd="4" destOrd="0" parTransId="{A1B4B3CF-3103-482A-8B06-EB8C721F3A1B}" sibTransId="{C3155C9A-B24A-4B6F-A2AF-758DD9EACEE9}"/>
    <dgm:cxn modelId="{A016C8C7-E85C-49DA-B247-04B789466509}" srcId="{4317C7D3-76D1-4ABE-AD6F-8710F058CE59}" destId="{E9447EFA-15A5-474D-87AE-8790F4614D0E}" srcOrd="3" destOrd="0" parTransId="{9358690B-991A-46CD-A282-C89A0B3996DA}" sibTransId="{5CFB2838-24DF-4BB0-8B4A-EB0B52A14692}"/>
    <dgm:cxn modelId="{46EDB0C9-36A8-4842-83E4-689873A67C96}" type="presOf" srcId="{A44E16D2-6810-4276-A7DC-8C73D393EE14}" destId="{E2716CFA-405B-4852-AD84-C40FF2F0087C}" srcOrd="0" destOrd="0" presId="urn:microsoft.com/office/officeart/2005/8/layout/orgChart1"/>
    <dgm:cxn modelId="{766FD1C9-61B9-4918-ADA1-ECFB360027F5}" type="presOf" srcId="{1536A788-049F-4E71-A61C-4745F727B905}" destId="{E90DC085-F672-4E06-BAC2-70A4E01B1B55}" srcOrd="0" destOrd="0" presId="urn:microsoft.com/office/officeart/2005/8/layout/orgChart1"/>
    <dgm:cxn modelId="{46231ECD-32B3-46D5-BA5D-295D074E09EA}" type="presOf" srcId="{04F467CB-4F04-4503-AAF3-F9DFFB3A1CFD}" destId="{800F333E-8DC7-4CF3-896E-BCDEE6D74D59}" srcOrd="1" destOrd="0" presId="urn:microsoft.com/office/officeart/2005/8/layout/orgChart1"/>
    <dgm:cxn modelId="{1142B6D1-449F-4691-90ED-E8DA45A8BBB0}" type="presOf" srcId="{1D2CCCF6-77EB-4EFD-AC4E-270BBE5B1EEE}" destId="{9A319F0D-9D1A-4E6D-8AE9-4CBADA549F06}" srcOrd="0" destOrd="0" presId="urn:microsoft.com/office/officeart/2005/8/layout/orgChart1"/>
    <dgm:cxn modelId="{B85FB1D6-DB97-47E3-B5A6-3C93AACB70CA}" type="presOf" srcId="{0DD3D841-9D25-4072-B477-9D6C8A7947DF}" destId="{3773FD78-5AA3-469C-9309-C10D6C137031}" srcOrd="0" destOrd="0" presId="urn:microsoft.com/office/officeart/2005/8/layout/orgChart1"/>
    <dgm:cxn modelId="{D66793D7-3AF7-46C2-8502-45272EF30B88}" type="presOf" srcId="{2900B821-6ABC-4401-BF00-3583482158F9}" destId="{777CDAD9-8B45-4557-A8A8-8EC9E1D6D023}" srcOrd="1" destOrd="0" presId="urn:microsoft.com/office/officeart/2005/8/layout/orgChart1"/>
    <dgm:cxn modelId="{FFB1E0DD-6EED-4194-9EF5-5D6C0F380184}" type="presOf" srcId="{7324BD87-F9D6-45E1-B95B-619DB862ADF3}" destId="{F47BCF4C-D1E9-4EB2-8A68-19FE9E3F12A4}" srcOrd="0" destOrd="0" presId="urn:microsoft.com/office/officeart/2005/8/layout/orgChart1"/>
    <dgm:cxn modelId="{8E8112DE-6D33-47F3-8DEE-9841D53C1432}" type="presOf" srcId="{7E210EA0-8F57-4658-B17B-4B5C68135253}" destId="{3AA63FFF-5B1B-486A-A884-329F59B65438}" srcOrd="0" destOrd="0" presId="urn:microsoft.com/office/officeart/2005/8/layout/orgChart1"/>
    <dgm:cxn modelId="{B5CADFEE-6CD1-44C9-B117-2C83AB1E3F6C}" type="presOf" srcId="{389A9567-CBDC-45B3-85B1-B09D2B804B1E}" destId="{78704503-6A1B-4F34-80C1-E6E4B310A634}" srcOrd="1" destOrd="0" presId="urn:microsoft.com/office/officeart/2005/8/layout/orgChart1"/>
    <dgm:cxn modelId="{2505D1F6-E018-45CD-92C1-2E08D8A95056}" srcId="{11D60772-20C3-422F-8E6D-0291A9EFD210}" destId="{A01D0273-B79C-478D-8971-4B334C5B5ED0}" srcOrd="0" destOrd="0" parTransId="{900615F0-CA61-4799-AFE1-610E482EB92D}" sibTransId="{5B4D512D-CEBC-47D3-8A07-C1EBE8EFC939}"/>
    <dgm:cxn modelId="{478A00F7-8F74-42B4-82C2-40A8665DC759}" type="presOf" srcId="{A1B4B3CF-3103-482A-8B06-EB8C721F3A1B}" destId="{5F73E307-6D2D-47F7-A89B-9B915FD22F3D}" srcOrd="0" destOrd="0" presId="urn:microsoft.com/office/officeart/2005/8/layout/orgChart1"/>
    <dgm:cxn modelId="{3F5AD1F8-9ACF-49D8-B0A8-419B83820DE9}" type="presOf" srcId="{51C1A159-F142-410F-8CF9-CC1DD7226338}" destId="{44DD1784-AFB8-46ED-B17A-0C98C9FDC458}" srcOrd="0" destOrd="0" presId="urn:microsoft.com/office/officeart/2005/8/layout/orgChart1"/>
    <dgm:cxn modelId="{B626C06D-D0B8-4682-A315-28B59AB30B0D}" type="presParOf" srcId="{DE4753F1-28F9-4438-B29B-6F002D8D5E13}" destId="{09AE4D53-64F9-40C5-B222-A41A10FC5B43}" srcOrd="0" destOrd="0" presId="urn:microsoft.com/office/officeart/2005/8/layout/orgChart1"/>
    <dgm:cxn modelId="{D94A70C0-0AD9-4CFE-AC1E-E6856F6C6F2A}" type="presParOf" srcId="{09AE4D53-64F9-40C5-B222-A41A10FC5B43}" destId="{41274D53-2CEF-4FA0-8CB1-EC2E941BE8EF}" srcOrd="0" destOrd="0" presId="urn:microsoft.com/office/officeart/2005/8/layout/orgChart1"/>
    <dgm:cxn modelId="{24A4C078-6A68-4118-8731-81119FEB0E43}" type="presParOf" srcId="{41274D53-2CEF-4FA0-8CB1-EC2E941BE8EF}" destId="{93A57F60-66D3-4058-9489-B0C178ADD332}" srcOrd="0" destOrd="0" presId="urn:microsoft.com/office/officeart/2005/8/layout/orgChart1"/>
    <dgm:cxn modelId="{12B55BC5-63AC-49B3-9499-55376523DA31}" type="presParOf" srcId="{41274D53-2CEF-4FA0-8CB1-EC2E941BE8EF}" destId="{4DDFE592-60BC-42B4-87CC-F63153FE11FC}" srcOrd="1" destOrd="0" presId="urn:microsoft.com/office/officeart/2005/8/layout/orgChart1"/>
    <dgm:cxn modelId="{D1778F80-E94A-4ACA-A486-8C954D6E8F91}" type="presParOf" srcId="{09AE4D53-64F9-40C5-B222-A41A10FC5B43}" destId="{29DFA44D-EACE-4E43-8767-FD504D8DCC0E}" srcOrd="1" destOrd="0" presId="urn:microsoft.com/office/officeart/2005/8/layout/orgChart1"/>
    <dgm:cxn modelId="{2743EFB1-9946-466F-B069-2506C897AFCE}" type="presParOf" srcId="{09AE4D53-64F9-40C5-B222-A41A10FC5B43}" destId="{DD43F93F-37F1-4EF0-95FD-CB427EBE93CD}" srcOrd="2" destOrd="0" presId="urn:microsoft.com/office/officeart/2005/8/layout/orgChart1"/>
    <dgm:cxn modelId="{7AA00D71-3B67-42BE-8AB5-038DBCE55C7D}" type="presParOf" srcId="{DD43F93F-37F1-4EF0-95FD-CB427EBE93CD}" destId="{9610B7EC-E849-402C-BB3B-049183DA2AE8}" srcOrd="0" destOrd="0" presId="urn:microsoft.com/office/officeart/2005/8/layout/orgChart1"/>
    <dgm:cxn modelId="{C7C3D7B6-1D18-4493-BD29-C459B6320A3B}" type="presParOf" srcId="{DD43F93F-37F1-4EF0-95FD-CB427EBE93CD}" destId="{5AEDB95F-C8EB-444C-B1B7-F9AFAE2FCB24}" srcOrd="1" destOrd="0" presId="urn:microsoft.com/office/officeart/2005/8/layout/orgChart1"/>
    <dgm:cxn modelId="{A46AC349-29F9-42A9-B998-DCB2ED514A06}" type="presParOf" srcId="{5AEDB95F-C8EB-444C-B1B7-F9AFAE2FCB24}" destId="{0A4B18C4-B1A6-4851-854E-95CFA2983542}" srcOrd="0" destOrd="0" presId="urn:microsoft.com/office/officeart/2005/8/layout/orgChart1"/>
    <dgm:cxn modelId="{525CA036-3864-4EAD-89C3-C7B7A54F6EA3}" type="presParOf" srcId="{0A4B18C4-B1A6-4851-854E-95CFA2983542}" destId="{24F048C2-9E02-43DD-BF8E-D7D3D89DFD53}" srcOrd="0" destOrd="0" presId="urn:microsoft.com/office/officeart/2005/8/layout/orgChart1"/>
    <dgm:cxn modelId="{64C2842D-C3CB-483A-A6E7-6C11915EA781}" type="presParOf" srcId="{0A4B18C4-B1A6-4851-854E-95CFA2983542}" destId="{800F333E-8DC7-4CF3-896E-BCDEE6D74D59}" srcOrd="1" destOrd="0" presId="urn:microsoft.com/office/officeart/2005/8/layout/orgChart1"/>
    <dgm:cxn modelId="{EBB49220-9512-45A4-AF0E-982B7CACCEB9}" type="presParOf" srcId="{5AEDB95F-C8EB-444C-B1B7-F9AFAE2FCB24}" destId="{97FDC037-732D-4D64-A11E-0915FC7DECF5}" srcOrd="1" destOrd="0" presId="urn:microsoft.com/office/officeart/2005/8/layout/orgChart1"/>
    <dgm:cxn modelId="{60D72A8E-C18B-4DC2-ABDC-C11CBED63B12}" type="presParOf" srcId="{5AEDB95F-C8EB-444C-B1B7-F9AFAE2FCB24}" destId="{C291E4A3-E4BB-426E-87C3-99C2AEFEFFB0}" srcOrd="2" destOrd="0" presId="urn:microsoft.com/office/officeart/2005/8/layout/orgChart1"/>
    <dgm:cxn modelId="{100B5541-0028-4A7E-A9ED-48333FD503B6}" type="presParOf" srcId="{C291E4A3-E4BB-426E-87C3-99C2AEFEFFB0}" destId="{4F7F4210-13F7-4960-8240-60B91CA8A315}" srcOrd="0" destOrd="0" presId="urn:microsoft.com/office/officeart/2005/8/layout/orgChart1"/>
    <dgm:cxn modelId="{BE58FD86-1203-49AB-AA15-72FD20546B4D}" type="presParOf" srcId="{C291E4A3-E4BB-426E-87C3-99C2AEFEFFB0}" destId="{5E67A9C9-2860-4E99-BDB0-D81D334984DF}" srcOrd="1" destOrd="0" presId="urn:microsoft.com/office/officeart/2005/8/layout/orgChart1"/>
    <dgm:cxn modelId="{5696CDDC-56F2-4FE2-BF8B-A4DB33F27740}" type="presParOf" srcId="{5E67A9C9-2860-4E99-BDB0-D81D334984DF}" destId="{C898B425-08D2-4F93-AB5A-6E9FC894677D}" srcOrd="0" destOrd="0" presId="urn:microsoft.com/office/officeart/2005/8/layout/orgChart1"/>
    <dgm:cxn modelId="{15002FBC-FA98-4410-8238-F5E6E5453C9E}" type="presParOf" srcId="{C898B425-08D2-4F93-AB5A-6E9FC894677D}" destId="{C77C5C20-7C35-408C-BC2E-6FC734CA166D}" srcOrd="0" destOrd="0" presId="urn:microsoft.com/office/officeart/2005/8/layout/orgChart1"/>
    <dgm:cxn modelId="{92CC91B4-79AD-49BF-9DE3-ED1673CF2091}" type="presParOf" srcId="{C898B425-08D2-4F93-AB5A-6E9FC894677D}" destId="{A9106A29-A793-4F6B-B4FE-5D97E6226589}" srcOrd="1" destOrd="0" presId="urn:microsoft.com/office/officeart/2005/8/layout/orgChart1"/>
    <dgm:cxn modelId="{53CAFB55-5C87-4836-811A-B2C41DD5517D}" type="presParOf" srcId="{5E67A9C9-2860-4E99-BDB0-D81D334984DF}" destId="{48343702-784D-4267-8735-FB25B432D98A}" srcOrd="1" destOrd="0" presId="urn:microsoft.com/office/officeart/2005/8/layout/orgChart1"/>
    <dgm:cxn modelId="{39A35538-F8AF-44CD-BE94-11B19D88BD06}" type="presParOf" srcId="{5E67A9C9-2860-4E99-BDB0-D81D334984DF}" destId="{BB5D82BD-3240-4948-8C8B-FD1D43FACAF3}" srcOrd="2" destOrd="0" presId="urn:microsoft.com/office/officeart/2005/8/layout/orgChart1"/>
    <dgm:cxn modelId="{28E0496D-804F-4FD5-8B1E-D155ED65D9A1}" type="presParOf" srcId="{C291E4A3-E4BB-426E-87C3-99C2AEFEFFB0}" destId="{26F90251-6A25-4D62-8761-8B7F23C6A132}" srcOrd="2" destOrd="0" presId="urn:microsoft.com/office/officeart/2005/8/layout/orgChart1"/>
    <dgm:cxn modelId="{4ADE4117-3985-419F-AA06-77A00D6BD630}" type="presParOf" srcId="{C291E4A3-E4BB-426E-87C3-99C2AEFEFFB0}" destId="{6EA9E9B5-07CB-4CE7-A8B5-0BFF7C80AB1B}" srcOrd="3" destOrd="0" presId="urn:microsoft.com/office/officeart/2005/8/layout/orgChart1"/>
    <dgm:cxn modelId="{84377038-B109-469E-B168-86DC3D029939}" type="presParOf" srcId="{6EA9E9B5-07CB-4CE7-A8B5-0BFF7C80AB1B}" destId="{40166099-D1F8-47AB-B1BF-8C555F65042F}" srcOrd="0" destOrd="0" presId="urn:microsoft.com/office/officeart/2005/8/layout/orgChart1"/>
    <dgm:cxn modelId="{6F208313-C38E-46E6-A322-0E2E5A77E6EF}" type="presParOf" srcId="{40166099-D1F8-47AB-B1BF-8C555F65042F}" destId="{F882839C-7F93-4CAD-BC22-DA26B1272469}" srcOrd="0" destOrd="0" presId="urn:microsoft.com/office/officeart/2005/8/layout/orgChart1"/>
    <dgm:cxn modelId="{A7055A11-FF8E-44A9-86F4-85268BC39F15}" type="presParOf" srcId="{40166099-D1F8-47AB-B1BF-8C555F65042F}" destId="{D8ED68AB-5D21-466A-87E4-E9ABE77A8DCD}" srcOrd="1" destOrd="0" presId="urn:microsoft.com/office/officeart/2005/8/layout/orgChart1"/>
    <dgm:cxn modelId="{5972234B-622F-4B3D-BC14-C9F6053D66C0}" type="presParOf" srcId="{6EA9E9B5-07CB-4CE7-A8B5-0BFF7C80AB1B}" destId="{6C316898-19D4-4709-99D7-AA8859FE7F34}" srcOrd="1" destOrd="0" presId="urn:microsoft.com/office/officeart/2005/8/layout/orgChart1"/>
    <dgm:cxn modelId="{EC374463-E610-4143-8B2F-B46D05315A98}" type="presParOf" srcId="{6EA9E9B5-07CB-4CE7-A8B5-0BFF7C80AB1B}" destId="{B95E654D-8FE8-463A-8657-2C7AF4130D12}" srcOrd="2" destOrd="0" presId="urn:microsoft.com/office/officeart/2005/8/layout/orgChart1"/>
    <dgm:cxn modelId="{45A959BE-365D-42C6-B47D-B77E80EBA217}" type="presParOf" srcId="{C291E4A3-E4BB-426E-87C3-99C2AEFEFFB0}" destId="{BA519A95-04D8-412A-BA29-360EF0ADD1C2}" srcOrd="4" destOrd="0" presId="urn:microsoft.com/office/officeart/2005/8/layout/orgChart1"/>
    <dgm:cxn modelId="{0FA2F713-F905-4600-B5BC-6EDB1753C2F1}" type="presParOf" srcId="{C291E4A3-E4BB-426E-87C3-99C2AEFEFFB0}" destId="{27E6B3FE-909A-43BA-84D7-5A960643B4E2}" srcOrd="5" destOrd="0" presId="urn:microsoft.com/office/officeart/2005/8/layout/orgChart1"/>
    <dgm:cxn modelId="{8C26506E-8BAB-4328-9CD3-E6CEFD542F83}" type="presParOf" srcId="{27E6B3FE-909A-43BA-84D7-5A960643B4E2}" destId="{20654A51-4F9A-4C94-B670-C55BC12589CF}" srcOrd="0" destOrd="0" presId="urn:microsoft.com/office/officeart/2005/8/layout/orgChart1"/>
    <dgm:cxn modelId="{5EC17812-D801-4DC7-B77D-CA15C07A0599}" type="presParOf" srcId="{20654A51-4F9A-4C94-B670-C55BC12589CF}" destId="{E31D9319-D682-44F6-A25F-D311FFD39837}" srcOrd="0" destOrd="0" presId="urn:microsoft.com/office/officeart/2005/8/layout/orgChart1"/>
    <dgm:cxn modelId="{18F76A90-9E94-47CA-B68B-10B9D089228A}" type="presParOf" srcId="{20654A51-4F9A-4C94-B670-C55BC12589CF}" destId="{095DB998-5FD5-4145-8DE1-66199BB8B3F0}" srcOrd="1" destOrd="0" presId="urn:microsoft.com/office/officeart/2005/8/layout/orgChart1"/>
    <dgm:cxn modelId="{A01D42FC-E201-4DE3-815B-E644F32D1FFE}" type="presParOf" srcId="{27E6B3FE-909A-43BA-84D7-5A960643B4E2}" destId="{8400B113-D2BD-4B7E-9292-77A6E9359BEC}" srcOrd="1" destOrd="0" presId="urn:microsoft.com/office/officeart/2005/8/layout/orgChart1"/>
    <dgm:cxn modelId="{E7E494B2-48F7-4219-884F-9A958699A8D7}" type="presParOf" srcId="{27E6B3FE-909A-43BA-84D7-5A960643B4E2}" destId="{8CEDA341-F2C6-42F2-9ACF-3677523FDBAB}" srcOrd="2" destOrd="0" presId="urn:microsoft.com/office/officeart/2005/8/layout/orgChart1"/>
    <dgm:cxn modelId="{D4E5A02D-7F39-4844-8F94-D9E38671CCE6}" type="presParOf" srcId="{C291E4A3-E4BB-426E-87C3-99C2AEFEFFB0}" destId="{3AA63FFF-5B1B-486A-A884-329F59B65438}" srcOrd="6" destOrd="0" presId="urn:microsoft.com/office/officeart/2005/8/layout/orgChart1"/>
    <dgm:cxn modelId="{B392755F-8183-4D3D-862D-5E33596DA74C}" type="presParOf" srcId="{C291E4A3-E4BB-426E-87C3-99C2AEFEFFB0}" destId="{CBB8F13B-AFBD-4E76-AB07-98E6FB085D14}" srcOrd="7" destOrd="0" presId="urn:microsoft.com/office/officeart/2005/8/layout/orgChart1"/>
    <dgm:cxn modelId="{6477EDCE-E811-4D91-AA97-EA843D4A908C}" type="presParOf" srcId="{CBB8F13B-AFBD-4E76-AB07-98E6FB085D14}" destId="{E8082290-A1F6-4AE9-9957-9553DA122F40}" srcOrd="0" destOrd="0" presId="urn:microsoft.com/office/officeart/2005/8/layout/orgChart1"/>
    <dgm:cxn modelId="{C50F8C90-F546-4256-AC2D-5058D2F06839}" type="presParOf" srcId="{E8082290-A1F6-4AE9-9957-9553DA122F40}" destId="{EC928168-84B9-4B02-90FD-33E27DFB84E6}" srcOrd="0" destOrd="0" presId="urn:microsoft.com/office/officeart/2005/8/layout/orgChart1"/>
    <dgm:cxn modelId="{63534FCF-1B4A-436F-B9AF-B562B4D1D811}" type="presParOf" srcId="{E8082290-A1F6-4AE9-9957-9553DA122F40}" destId="{777CDAD9-8B45-4557-A8A8-8EC9E1D6D023}" srcOrd="1" destOrd="0" presId="urn:microsoft.com/office/officeart/2005/8/layout/orgChart1"/>
    <dgm:cxn modelId="{FF9682F9-B593-40FD-912D-F6C972094B2D}" type="presParOf" srcId="{CBB8F13B-AFBD-4E76-AB07-98E6FB085D14}" destId="{BF02A663-66A6-4E15-9F73-E1898463396C}" srcOrd="1" destOrd="0" presId="urn:microsoft.com/office/officeart/2005/8/layout/orgChart1"/>
    <dgm:cxn modelId="{066A2A0A-410A-445C-9C95-F5380555FF02}" type="presParOf" srcId="{CBB8F13B-AFBD-4E76-AB07-98E6FB085D14}" destId="{EAEE4D01-7982-400A-926F-CDE45FBCA496}" srcOrd="2" destOrd="0" presId="urn:microsoft.com/office/officeart/2005/8/layout/orgChart1"/>
    <dgm:cxn modelId="{E2F7263B-DAFE-44F6-A74C-EA83EECF9A12}" type="presParOf" srcId="{C291E4A3-E4BB-426E-87C3-99C2AEFEFFB0}" destId="{8B070A68-66EC-4BB8-9197-C1BFAB5DB3C7}" srcOrd="8" destOrd="0" presId="urn:microsoft.com/office/officeart/2005/8/layout/orgChart1"/>
    <dgm:cxn modelId="{E17EDBBE-0084-4442-BF59-0F5524CE1EB8}" type="presParOf" srcId="{C291E4A3-E4BB-426E-87C3-99C2AEFEFFB0}" destId="{20BEFBBA-C580-4522-A9EF-6EDCE46256FF}" srcOrd="9" destOrd="0" presId="urn:microsoft.com/office/officeart/2005/8/layout/orgChart1"/>
    <dgm:cxn modelId="{2FBAB87E-4481-4938-9208-6A620BE5C708}" type="presParOf" srcId="{20BEFBBA-C580-4522-A9EF-6EDCE46256FF}" destId="{A0777959-CD98-4AB9-9017-C8F459FB370A}" srcOrd="0" destOrd="0" presId="urn:microsoft.com/office/officeart/2005/8/layout/orgChart1"/>
    <dgm:cxn modelId="{90ECFA5D-E9E3-4B25-8D5E-E1F263BE1748}" type="presParOf" srcId="{A0777959-CD98-4AB9-9017-C8F459FB370A}" destId="{44DD1784-AFB8-46ED-B17A-0C98C9FDC458}" srcOrd="0" destOrd="0" presId="urn:microsoft.com/office/officeart/2005/8/layout/orgChart1"/>
    <dgm:cxn modelId="{D02D3CDC-1525-4705-B343-37BF5C029936}" type="presParOf" srcId="{A0777959-CD98-4AB9-9017-C8F459FB370A}" destId="{B9984AB6-6321-4E56-8EDA-6A47CB5BAAFA}" srcOrd="1" destOrd="0" presId="urn:microsoft.com/office/officeart/2005/8/layout/orgChart1"/>
    <dgm:cxn modelId="{B836CD42-86A4-4821-AB25-C21B5F3D5E18}" type="presParOf" srcId="{20BEFBBA-C580-4522-A9EF-6EDCE46256FF}" destId="{C633197B-216F-4FB0-AC86-C215DCE4C2E6}" srcOrd="1" destOrd="0" presId="urn:microsoft.com/office/officeart/2005/8/layout/orgChart1"/>
    <dgm:cxn modelId="{411769A4-6BB9-46D1-A1A1-D46D316214BE}" type="presParOf" srcId="{20BEFBBA-C580-4522-A9EF-6EDCE46256FF}" destId="{59D3E69A-BE6E-4607-BCC5-67C5B972AF03}" srcOrd="2" destOrd="0" presId="urn:microsoft.com/office/officeart/2005/8/layout/orgChart1"/>
    <dgm:cxn modelId="{284B108A-8A66-47C7-89E9-C48ADEFC6199}" type="presParOf" srcId="{C291E4A3-E4BB-426E-87C3-99C2AEFEFFB0}" destId="{3773FD78-5AA3-469C-9309-C10D6C137031}" srcOrd="10" destOrd="0" presId="urn:microsoft.com/office/officeart/2005/8/layout/orgChart1"/>
    <dgm:cxn modelId="{1EF022BA-0533-44E6-9B30-71702EAB35BF}" type="presParOf" srcId="{C291E4A3-E4BB-426E-87C3-99C2AEFEFFB0}" destId="{FD7BC6D0-D01C-4726-A57F-65906971BC7C}" srcOrd="11" destOrd="0" presId="urn:microsoft.com/office/officeart/2005/8/layout/orgChart1"/>
    <dgm:cxn modelId="{A3D67B5B-6CE8-4702-8358-2BBFFFE83668}" type="presParOf" srcId="{FD7BC6D0-D01C-4726-A57F-65906971BC7C}" destId="{60FA5CF3-6F59-4AE6-96AB-75021A0E4414}" srcOrd="0" destOrd="0" presId="urn:microsoft.com/office/officeart/2005/8/layout/orgChart1"/>
    <dgm:cxn modelId="{F200EB59-FCF2-4E11-9C4B-B0E151428F41}" type="presParOf" srcId="{60FA5CF3-6F59-4AE6-96AB-75021A0E4414}" destId="{E90DC085-F672-4E06-BAC2-70A4E01B1B55}" srcOrd="0" destOrd="0" presId="urn:microsoft.com/office/officeart/2005/8/layout/orgChart1"/>
    <dgm:cxn modelId="{9E6D2C44-F5FA-4C2E-803E-CF8FAC2644FC}" type="presParOf" srcId="{60FA5CF3-6F59-4AE6-96AB-75021A0E4414}" destId="{B5025280-4F0A-42CF-8586-7433A6B6E202}" srcOrd="1" destOrd="0" presId="urn:microsoft.com/office/officeart/2005/8/layout/orgChart1"/>
    <dgm:cxn modelId="{3BE36B54-9765-4A10-B903-77D694F553AA}" type="presParOf" srcId="{FD7BC6D0-D01C-4726-A57F-65906971BC7C}" destId="{AEAED978-7CB5-4B44-9C36-3D6F8E6C949F}" srcOrd="1" destOrd="0" presId="urn:microsoft.com/office/officeart/2005/8/layout/orgChart1"/>
    <dgm:cxn modelId="{3BE8FBB9-7ABF-45F9-9062-A60AABBE4DD7}" type="presParOf" srcId="{FD7BC6D0-D01C-4726-A57F-65906971BC7C}" destId="{23A820F7-3F1E-488C-9495-5C2CF6B2797B}" srcOrd="2" destOrd="0" presId="urn:microsoft.com/office/officeart/2005/8/layout/orgChart1"/>
    <dgm:cxn modelId="{D6F4A44D-E10F-45B7-8CFA-377B09B3C280}" type="presParOf" srcId="{DD43F93F-37F1-4EF0-95FD-CB427EBE93CD}" destId="{9A319F0D-9D1A-4E6D-8AE9-4CBADA549F06}" srcOrd="2" destOrd="0" presId="urn:microsoft.com/office/officeart/2005/8/layout/orgChart1"/>
    <dgm:cxn modelId="{44017856-1BD7-4E06-B301-DF5730A81F4B}" type="presParOf" srcId="{DD43F93F-37F1-4EF0-95FD-CB427EBE93CD}" destId="{9BFBA843-FE55-497A-AF77-F74E00F9F34F}" srcOrd="3" destOrd="0" presId="urn:microsoft.com/office/officeart/2005/8/layout/orgChart1"/>
    <dgm:cxn modelId="{8F54802F-00B6-4093-98E1-EDBF88847E69}" type="presParOf" srcId="{9BFBA843-FE55-497A-AF77-F74E00F9F34F}" destId="{634D957F-37C1-4591-BAA0-FBDC43F06E85}" srcOrd="0" destOrd="0" presId="urn:microsoft.com/office/officeart/2005/8/layout/orgChart1"/>
    <dgm:cxn modelId="{00D34C7C-E691-479D-9E65-F9C1D2111C3A}" type="presParOf" srcId="{634D957F-37C1-4591-BAA0-FBDC43F06E85}" destId="{630B558C-472E-429C-8AC8-119378E82192}" srcOrd="0" destOrd="0" presId="urn:microsoft.com/office/officeart/2005/8/layout/orgChart1"/>
    <dgm:cxn modelId="{1C1F1A87-3A60-40A0-A54E-3A14BD270FE5}" type="presParOf" srcId="{634D957F-37C1-4591-BAA0-FBDC43F06E85}" destId="{0DCC16A4-5121-4526-AF5C-E9598AA4D22B}" srcOrd="1" destOrd="0" presId="urn:microsoft.com/office/officeart/2005/8/layout/orgChart1"/>
    <dgm:cxn modelId="{96C2124A-5B89-4448-B99D-048A6D4DAF73}" type="presParOf" srcId="{9BFBA843-FE55-497A-AF77-F74E00F9F34F}" destId="{25422F59-CC4F-41AD-86FF-919DCEF983E2}" srcOrd="1" destOrd="0" presId="urn:microsoft.com/office/officeart/2005/8/layout/orgChart1"/>
    <dgm:cxn modelId="{C8463D00-25B0-4D22-99FA-EA2A71A9A4DF}" type="presParOf" srcId="{9BFBA843-FE55-497A-AF77-F74E00F9F34F}" destId="{64BA4A01-E4F3-4B55-BEBD-2D2B3E5D77C4}" srcOrd="2" destOrd="0" presId="urn:microsoft.com/office/officeart/2005/8/layout/orgChart1"/>
    <dgm:cxn modelId="{87EBFCDD-8202-45A6-BE9E-00AF80D22B2C}" type="presParOf" srcId="{64BA4A01-E4F3-4B55-BEBD-2D2B3E5D77C4}" destId="{F06CFF60-A6F8-4E78-9C7B-6CFA752A3CB6}" srcOrd="0" destOrd="0" presId="urn:microsoft.com/office/officeart/2005/8/layout/orgChart1"/>
    <dgm:cxn modelId="{5D090A7E-AA06-4B64-92BF-BA4613855E48}" type="presParOf" srcId="{64BA4A01-E4F3-4B55-BEBD-2D2B3E5D77C4}" destId="{079EA1B7-91BE-45AB-8432-D866C95DD0CF}" srcOrd="1" destOrd="0" presId="urn:microsoft.com/office/officeart/2005/8/layout/orgChart1"/>
    <dgm:cxn modelId="{E913F95A-4C0C-43C0-84EE-089D8680C14D}" type="presParOf" srcId="{079EA1B7-91BE-45AB-8432-D866C95DD0CF}" destId="{CEBB4312-997E-4FAF-A8BE-71252F88CF36}" srcOrd="0" destOrd="0" presId="urn:microsoft.com/office/officeart/2005/8/layout/orgChart1"/>
    <dgm:cxn modelId="{75C1DC31-5A9E-45A6-A1C2-24802517D41F}" type="presParOf" srcId="{CEBB4312-997E-4FAF-A8BE-71252F88CF36}" destId="{F47BCF4C-D1E9-4EB2-8A68-19FE9E3F12A4}" srcOrd="0" destOrd="0" presId="urn:microsoft.com/office/officeart/2005/8/layout/orgChart1"/>
    <dgm:cxn modelId="{C83C8697-543A-4894-8090-9E8A78DF6390}" type="presParOf" srcId="{CEBB4312-997E-4FAF-A8BE-71252F88CF36}" destId="{95750B1E-B7A3-462B-A45A-EEE8DD64E442}" srcOrd="1" destOrd="0" presId="urn:microsoft.com/office/officeart/2005/8/layout/orgChart1"/>
    <dgm:cxn modelId="{E3759FE1-E32F-43D6-8C1C-F6CCE8337EA4}" type="presParOf" srcId="{079EA1B7-91BE-45AB-8432-D866C95DD0CF}" destId="{37FEC6D5-6E8B-47F8-963D-B1088A2DB022}" srcOrd="1" destOrd="0" presId="urn:microsoft.com/office/officeart/2005/8/layout/orgChart1"/>
    <dgm:cxn modelId="{63707BCE-383E-41D3-B277-06ECF7C68EF3}" type="presParOf" srcId="{079EA1B7-91BE-45AB-8432-D866C95DD0CF}" destId="{213178BB-6146-4566-BAFC-FD5681BD4F37}" srcOrd="2" destOrd="0" presId="urn:microsoft.com/office/officeart/2005/8/layout/orgChart1"/>
    <dgm:cxn modelId="{25716FD5-6F1E-4543-8F6A-978AC4D70347}" type="presParOf" srcId="{64BA4A01-E4F3-4B55-BEBD-2D2B3E5D77C4}" destId="{8AD175E5-DBAD-45CA-A1FB-18C24ECEA4BB}" srcOrd="2" destOrd="0" presId="urn:microsoft.com/office/officeart/2005/8/layout/orgChart1"/>
    <dgm:cxn modelId="{71676877-D1C8-47D4-B1BA-7CEDE78A070F}" type="presParOf" srcId="{64BA4A01-E4F3-4B55-BEBD-2D2B3E5D77C4}" destId="{8B7F4622-DB14-4081-8D07-84006C1C4E91}" srcOrd="3" destOrd="0" presId="urn:microsoft.com/office/officeart/2005/8/layout/orgChart1"/>
    <dgm:cxn modelId="{E7D7D619-808E-46C8-B514-DC2F8D1B0268}" type="presParOf" srcId="{8B7F4622-DB14-4081-8D07-84006C1C4E91}" destId="{C1A8A16D-E99F-4861-9CD6-C971D1950AD0}" srcOrd="0" destOrd="0" presId="urn:microsoft.com/office/officeart/2005/8/layout/orgChart1"/>
    <dgm:cxn modelId="{C00BCC4D-EAD7-4FAB-B931-F1C3396A14AE}" type="presParOf" srcId="{C1A8A16D-E99F-4861-9CD6-C971D1950AD0}" destId="{DD717713-33D7-4CAA-86EB-6BD49F9E0D25}" srcOrd="0" destOrd="0" presId="urn:microsoft.com/office/officeart/2005/8/layout/orgChart1"/>
    <dgm:cxn modelId="{64C4EC66-E3D8-4330-9ADA-93865E287926}" type="presParOf" srcId="{C1A8A16D-E99F-4861-9CD6-C971D1950AD0}" destId="{A8F7AD48-9923-4432-9D85-8AB5894C9714}" srcOrd="1" destOrd="0" presId="urn:microsoft.com/office/officeart/2005/8/layout/orgChart1"/>
    <dgm:cxn modelId="{9933FB47-A824-4C8F-A7C4-C9BDEA3ABA01}" type="presParOf" srcId="{8B7F4622-DB14-4081-8D07-84006C1C4E91}" destId="{1E16E49A-1AE6-429B-934A-43267FEE9D13}" srcOrd="1" destOrd="0" presId="urn:microsoft.com/office/officeart/2005/8/layout/orgChart1"/>
    <dgm:cxn modelId="{EC5EFE5E-48F2-452C-ACD2-0C55EFC51344}" type="presParOf" srcId="{8B7F4622-DB14-4081-8D07-84006C1C4E91}" destId="{40AF51BB-5E17-40C5-85CE-E268201D71EA}" srcOrd="2" destOrd="0" presId="urn:microsoft.com/office/officeart/2005/8/layout/orgChart1"/>
    <dgm:cxn modelId="{CA8E0958-2A4E-4F8A-A4FD-111498AEC1BA}" type="presParOf" srcId="{64BA4A01-E4F3-4B55-BEBD-2D2B3E5D77C4}" destId="{2D83C4A8-005B-4A5D-A77C-7A286C9FF93D}" srcOrd="4" destOrd="0" presId="urn:microsoft.com/office/officeart/2005/8/layout/orgChart1"/>
    <dgm:cxn modelId="{6D2CD089-BCD0-405A-951A-755279DB4B4B}" type="presParOf" srcId="{64BA4A01-E4F3-4B55-BEBD-2D2B3E5D77C4}" destId="{42C80B79-D627-44C0-BF13-9AC693941E49}" srcOrd="5" destOrd="0" presId="urn:microsoft.com/office/officeart/2005/8/layout/orgChart1"/>
    <dgm:cxn modelId="{17A7D096-7950-4500-A618-C846A3AA01FC}" type="presParOf" srcId="{42C80B79-D627-44C0-BF13-9AC693941E49}" destId="{E70492B8-9B17-4AD5-B287-C228A917AEC1}" srcOrd="0" destOrd="0" presId="urn:microsoft.com/office/officeart/2005/8/layout/orgChart1"/>
    <dgm:cxn modelId="{B6EABCC6-9CE3-44C6-977A-D9CE592EBF7E}" type="presParOf" srcId="{E70492B8-9B17-4AD5-B287-C228A917AEC1}" destId="{F75A2135-9FDB-42DC-9271-29B55506347F}" srcOrd="0" destOrd="0" presId="urn:microsoft.com/office/officeart/2005/8/layout/orgChart1"/>
    <dgm:cxn modelId="{C11B1F15-5CE8-4B6B-B929-CA2039B18347}" type="presParOf" srcId="{E70492B8-9B17-4AD5-B287-C228A917AEC1}" destId="{78704503-6A1B-4F34-80C1-E6E4B310A634}" srcOrd="1" destOrd="0" presId="urn:microsoft.com/office/officeart/2005/8/layout/orgChart1"/>
    <dgm:cxn modelId="{56D1F5A6-DAE2-4373-80B9-A2D1416D2212}" type="presParOf" srcId="{42C80B79-D627-44C0-BF13-9AC693941E49}" destId="{6796858B-CFFD-47D7-BC69-97D07D91C8E7}" srcOrd="1" destOrd="0" presId="urn:microsoft.com/office/officeart/2005/8/layout/orgChart1"/>
    <dgm:cxn modelId="{D1BA8A3F-2C33-4409-B09B-3F6D120B0B76}" type="presParOf" srcId="{42C80B79-D627-44C0-BF13-9AC693941E49}" destId="{8D4E3E13-7376-4A93-AA61-480005E8480E}" srcOrd="2" destOrd="0" presId="urn:microsoft.com/office/officeart/2005/8/layout/orgChart1"/>
    <dgm:cxn modelId="{FC4DAF24-BB51-40D9-B6F1-1551A8532DD7}" type="presParOf" srcId="{64BA4A01-E4F3-4B55-BEBD-2D2B3E5D77C4}" destId="{06B38D29-2BC5-4EF6-B264-F39129453F23}" srcOrd="6" destOrd="0" presId="urn:microsoft.com/office/officeart/2005/8/layout/orgChart1"/>
    <dgm:cxn modelId="{A8E6E5E7-A90C-4B22-A1DE-2036A8A9F73C}" type="presParOf" srcId="{64BA4A01-E4F3-4B55-BEBD-2D2B3E5D77C4}" destId="{ABB8E263-A3AB-4A27-9026-3B16B48948BE}" srcOrd="7" destOrd="0" presId="urn:microsoft.com/office/officeart/2005/8/layout/orgChart1"/>
    <dgm:cxn modelId="{7E353E84-FBDB-4655-8F93-E3AA184AC2A8}" type="presParOf" srcId="{ABB8E263-A3AB-4A27-9026-3B16B48948BE}" destId="{7AF6EB44-F261-4BA2-A431-BE11D08F89D1}" srcOrd="0" destOrd="0" presId="urn:microsoft.com/office/officeart/2005/8/layout/orgChart1"/>
    <dgm:cxn modelId="{1374543A-9917-4397-ACDC-6A77FC4283AF}" type="presParOf" srcId="{7AF6EB44-F261-4BA2-A431-BE11D08F89D1}" destId="{AB2F1256-3D75-40BA-A8C8-2C0992C64BE8}" srcOrd="0" destOrd="0" presId="urn:microsoft.com/office/officeart/2005/8/layout/orgChart1"/>
    <dgm:cxn modelId="{33E567D9-032D-492C-8FE4-43B7B641DAE9}" type="presParOf" srcId="{7AF6EB44-F261-4BA2-A431-BE11D08F89D1}" destId="{3EB8B9E7-8423-43AC-A474-489F82BF34CB}" srcOrd="1" destOrd="0" presId="urn:microsoft.com/office/officeart/2005/8/layout/orgChart1"/>
    <dgm:cxn modelId="{6D57A7CC-8130-4D11-88F4-2BE1ADD07E54}" type="presParOf" srcId="{ABB8E263-A3AB-4A27-9026-3B16B48948BE}" destId="{048B9C9E-3FB3-4E0C-A31D-7A5BF6A5576A}" srcOrd="1" destOrd="0" presId="urn:microsoft.com/office/officeart/2005/8/layout/orgChart1"/>
    <dgm:cxn modelId="{3FCAD313-C3E6-4507-A3E8-13BE2C433D57}" type="presParOf" srcId="{ABB8E263-A3AB-4A27-9026-3B16B48948BE}" destId="{0714526A-A3D8-478C-9806-150EC96214E4}" srcOrd="2" destOrd="0" presId="urn:microsoft.com/office/officeart/2005/8/layout/orgChart1"/>
    <dgm:cxn modelId="{B17A2CE8-EF2B-4DDE-B6D4-A944C7A79974}" type="presParOf" srcId="{64BA4A01-E4F3-4B55-BEBD-2D2B3E5D77C4}" destId="{5F73E307-6D2D-47F7-A89B-9B915FD22F3D}" srcOrd="8" destOrd="0" presId="urn:microsoft.com/office/officeart/2005/8/layout/orgChart1"/>
    <dgm:cxn modelId="{F2D77EA5-2283-42C6-BB24-78558BA9A13D}" type="presParOf" srcId="{64BA4A01-E4F3-4B55-BEBD-2D2B3E5D77C4}" destId="{9CDEE0FC-8013-4C85-9B7C-0520CEF18562}" srcOrd="9" destOrd="0" presId="urn:microsoft.com/office/officeart/2005/8/layout/orgChart1"/>
    <dgm:cxn modelId="{257FBBBC-B203-4573-A328-88568DF8EB7C}" type="presParOf" srcId="{9CDEE0FC-8013-4C85-9B7C-0520CEF18562}" destId="{712512DA-9D42-4691-817B-5481B81397BA}" srcOrd="0" destOrd="0" presId="urn:microsoft.com/office/officeart/2005/8/layout/orgChart1"/>
    <dgm:cxn modelId="{92922937-FC81-41D7-BEBC-E904DA2F75A9}" type="presParOf" srcId="{712512DA-9D42-4691-817B-5481B81397BA}" destId="{E2716CFA-405B-4852-AD84-C40FF2F0087C}" srcOrd="0" destOrd="0" presId="urn:microsoft.com/office/officeart/2005/8/layout/orgChart1"/>
    <dgm:cxn modelId="{A2261661-ED65-495F-B647-2B8039C43AAC}" type="presParOf" srcId="{712512DA-9D42-4691-817B-5481B81397BA}" destId="{E36F3111-A1F8-4CD8-85E2-D456E4678F5E}" srcOrd="1" destOrd="0" presId="urn:microsoft.com/office/officeart/2005/8/layout/orgChart1"/>
    <dgm:cxn modelId="{85F8F56D-4E84-4B69-8242-CED6FC420BE6}" type="presParOf" srcId="{9CDEE0FC-8013-4C85-9B7C-0520CEF18562}" destId="{84FC01CC-D413-411B-9AFB-9580B265C14E}" srcOrd="1" destOrd="0" presId="urn:microsoft.com/office/officeart/2005/8/layout/orgChart1"/>
    <dgm:cxn modelId="{16BC92B3-464E-4B44-BD36-76B20D88F5F2}" type="presParOf" srcId="{9CDEE0FC-8013-4C85-9B7C-0520CEF18562}" destId="{E3E3D89D-A8AD-46D4-8A47-5338C11AD35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877D43-70A8-40E6-A0D4-7B1F50628CEC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19719822-7B5F-49C6-ADF6-F256445299CE}">
      <dgm:prSet phldrT="[Text]" custT="1"/>
      <dgm:spPr/>
      <dgm:t>
        <a:bodyPr/>
        <a:lstStyle/>
        <a:p>
          <a:r>
            <a:rPr lang="en-GB" sz="2400"/>
            <a:t>CSM Learning Resources Manager 1 FTE</a:t>
          </a:r>
        </a:p>
      </dgm:t>
    </dgm:pt>
    <dgm:pt modelId="{57F4CB4F-B428-4344-8DDD-F4D69C26AF03}" type="parTrans" cxnId="{733B9A8D-0C24-4547-A9C7-B366A9D8AE0F}">
      <dgm:prSet/>
      <dgm:spPr/>
      <dgm:t>
        <a:bodyPr/>
        <a:lstStyle/>
        <a:p>
          <a:endParaRPr lang="en-GB"/>
        </a:p>
      </dgm:t>
    </dgm:pt>
    <dgm:pt modelId="{F5CE7E69-E4C1-43C9-972B-D3F17BA498B1}" type="sibTrans" cxnId="{733B9A8D-0C24-4547-A9C7-B366A9D8AE0F}">
      <dgm:prSet/>
      <dgm:spPr/>
      <dgm:t>
        <a:bodyPr/>
        <a:lstStyle/>
        <a:p>
          <a:endParaRPr lang="en-GB"/>
        </a:p>
      </dgm:t>
    </dgm:pt>
    <dgm:pt modelId="{DA816DBD-E387-4A09-A0AF-C15E38337FDC}" type="asst">
      <dgm:prSet phldrT="[Text]"/>
      <dgm:spPr/>
      <dgm:t>
        <a:bodyPr/>
        <a:lstStyle/>
        <a:p>
          <a:r>
            <a:rPr lang="en-GB"/>
            <a:t>Assistant Learning Resources Manager </a:t>
          </a:r>
        </a:p>
        <a:p>
          <a:r>
            <a:rPr lang="en-GB"/>
            <a:t>1 FTE</a:t>
          </a:r>
        </a:p>
      </dgm:t>
    </dgm:pt>
    <dgm:pt modelId="{69EF925E-A1CB-4E02-86DE-F8E4858F0B6D}" type="parTrans" cxnId="{F4871C25-56F7-4B2F-9FE5-6CCCA7D0C42A}">
      <dgm:prSet/>
      <dgm:spPr/>
      <dgm:t>
        <a:bodyPr/>
        <a:lstStyle/>
        <a:p>
          <a:endParaRPr lang="en-GB"/>
        </a:p>
      </dgm:t>
    </dgm:pt>
    <dgm:pt modelId="{7E7377AD-3FB7-42D6-9B23-DCFFAC1D49D0}" type="sibTrans" cxnId="{F4871C25-56F7-4B2F-9FE5-6CCCA7D0C42A}">
      <dgm:prSet/>
      <dgm:spPr/>
      <dgm:t>
        <a:bodyPr/>
        <a:lstStyle/>
        <a:p>
          <a:endParaRPr lang="en-GB"/>
        </a:p>
      </dgm:t>
    </dgm:pt>
    <dgm:pt modelId="{8BCF8BD5-A40A-44CC-A37E-802DAF4F2B63}">
      <dgm:prSet phldrT="[Text]"/>
      <dgm:spPr/>
      <dgm:t>
        <a:bodyPr/>
        <a:lstStyle/>
        <a:p>
          <a:r>
            <a:rPr lang="en-GB"/>
            <a:t>Academic support Librarian G4 1 FTE</a:t>
          </a:r>
        </a:p>
        <a:p>
          <a:r>
            <a:rPr lang="en-GB"/>
            <a:t>(Collections)</a:t>
          </a:r>
        </a:p>
      </dgm:t>
    </dgm:pt>
    <dgm:pt modelId="{DD87A774-024C-460D-9A19-C8BEE3517A2B}" type="parTrans" cxnId="{67CC4615-175E-4A20-A22E-A0A5031F5B46}">
      <dgm:prSet/>
      <dgm:spPr/>
      <dgm:t>
        <a:bodyPr/>
        <a:lstStyle/>
        <a:p>
          <a:endParaRPr lang="en-GB"/>
        </a:p>
      </dgm:t>
    </dgm:pt>
    <dgm:pt modelId="{6ABC4247-8E63-4C90-98CA-1BA89D5DEC6D}" type="sibTrans" cxnId="{67CC4615-175E-4A20-A22E-A0A5031F5B46}">
      <dgm:prSet/>
      <dgm:spPr/>
      <dgm:t>
        <a:bodyPr/>
        <a:lstStyle/>
        <a:p>
          <a:endParaRPr lang="en-GB"/>
        </a:p>
      </dgm:t>
    </dgm:pt>
    <dgm:pt modelId="{208EEE30-EB70-472B-8676-1378D5090FDE}">
      <dgm:prSet phldrT="[Text]"/>
      <dgm:spPr/>
      <dgm:t>
        <a:bodyPr/>
        <a:lstStyle/>
        <a:p>
          <a:r>
            <a:rPr lang="en-GB"/>
            <a:t>Academic Support Librarian G4 1FTE (Customer Service)</a:t>
          </a:r>
        </a:p>
      </dgm:t>
    </dgm:pt>
    <dgm:pt modelId="{C63E4B8D-FFAE-4026-A94C-80AF38B96801}" type="parTrans" cxnId="{D4D61879-08FE-4B92-BD26-D496E6460E34}">
      <dgm:prSet/>
      <dgm:spPr/>
      <dgm:t>
        <a:bodyPr/>
        <a:lstStyle/>
        <a:p>
          <a:endParaRPr lang="en-GB"/>
        </a:p>
      </dgm:t>
    </dgm:pt>
    <dgm:pt modelId="{AF32F087-DCED-4739-984A-A90ED9301CDD}" type="sibTrans" cxnId="{D4D61879-08FE-4B92-BD26-D496E6460E34}">
      <dgm:prSet/>
      <dgm:spPr/>
      <dgm:t>
        <a:bodyPr/>
        <a:lstStyle/>
        <a:p>
          <a:endParaRPr lang="en-GB"/>
        </a:p>
      </dgm:t>
    </dgm:pt>
    <dgm:pt modelId="{9E5452AA-6B28-4FBC-A45E-29543FFAE92C}">
      <dgm:prSet phldrT="[Text]"/>
      <dgm:spPr/>
      <dgm:t>
        <a:bodyPr/>
        <a:lstStyle/>
        <a:p>
          <a:r>
            <a:rPr lang="en-GB"/>
            <a:t>Academic Support Librarian G4 1 FTE</a:t>
          </a:r>
        </a:p>
        <a:p>
          <a:r>
            <a:rPr lang="en-GB"/>
            <a:t>(Academic Liaison</a:t>
          </a:r>
        </a:p>
      </dgm:t>
    </dgm:pt>
    <dgm:pt modelId="{08D87DC3-FFD2-4357-82F2-09C51C989170}" type="parTrans" cxnId="{6591398F-4309-4684-AD37-D243D8B0542A}">
      <dgm:prSet/>
      <dgm:spPr/>
      <dgm:t>
        <a:bodyPr/>
        <a:lstStyle/>
        <a:p>
          <a:endParaRPr lang="en-GB"/>
        </a:p>
      </dgm:t>
    </dgm:pt>
    <dgm:pt modelId="{B30EB8F3-5E9C-48E0-BC3E-360469B0E5E1}" type="sibTrans" cxnId="{6591398F-4309-4684-AD37-D243D8B0542A}">
      <dgm:prSet/>
      <dgm:spPr/>
      <dgm:t>
        <a:bodyPr/>
        <a:lstStyle/>
        <a:p>
          <a:endParaRPr lang="en-GB"/>
        </a:p>
      </dgm:t>
    </dgm:pt>
    <dgm:pt modelId="{D2591D29-E793-4D0C-85B1-FEAA0462ECF0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Assistant Learning Resources Manager Digital</a:t>
          </a:r>
        </a:p>
        <a:p>
          <a:r>
            <a:rPr lang="en-GB"/>
            <a:t> </a:t>
          </a:r>
        </a:p>
        <a:p>
          <a:r>
            <a:rPr lang="en-GB"/>
            <a:t>1 FTE</a:t>
          </a:r>
        </a:p>
      </dgm:t>
    </dgm:pt>
    <dgm:pt modelId="{FD52A8C0-D88B-4F69-8E2B-939A87CAA9B9}" type="parTrans" cxnId="{668C2DEF-EE65-4F3A-8A8D-99363CD38349}">
      <dgm:prSet/>
      <dgm:spPr/>
      <dgm:t>
        <a:bodyPr/>
        <a:lstStyle/>
        <a:p>
          <a:endParaRPr lang="en-GB"/>
        </a:p>
      </dgm:t>
    </dgm:pt>
    <dgm:pt modelId="{A7ECAA5E-C41A-4CCC-B448-F2790F2A9847}" type="sibTrans" cxnId="{668C2DEF-EE65-4F3A-8A8D-99363CD38349}">
      <dgm:prSet/>
      <dgm:spPr/>
      <dgm:t>
        <a:bodyPr/>
        <a:lstStyle/>
        <a:p>
          <a:endParaRPr lang="en-GB"/>
        </a:p>
      </dgm:t>
    </dgm:pt>
    <dgm:pt modelId="{720B20C8-79DC-4299-8E52-D6207F64C503}" type="asst">
      <dgm:prSet/>
      <dgm:spPr/>
      <dgm:t>
        <a:bodyPr/>
        <a:lstStyle/>
        <a:p>
          <a:r>
            <a:rPr lang="en-GB"/>
            <a:t>Assistant academic support librarians x 2 1.7 FTE</a:t>
          </a:r>
        </a:p>
      </dgm:t>
    </dgm:pt>
    <dgm:pt modelId="{63E045B6-B4C5-4057-8F84-8E0EA316B62A}" type="parTrans" cxnId="{380DFFB9-AB0B-4003-9018-A9BF3B517626}">
      <dgm:prSet/>
      <dgm:spPr/>
      <dgm:t>
        <a:bodyPr/>
        <a:lstStyle/>
        <a:p>
          <a:endParaRPr lang="en-GB"/>
        </a:p>
      </dgm:t>
    </dgm:pt>
    <dgm:pt modelId="{6ED21EDB-9322-4697-8ACC-5FBB622E79A2}" type="sibTrans" cxnId="{380DFFB9-AB0B-4003-9018-A9BF3B517626}">
      <dgm:prSet/>
      <dgm:spPr/>
      <dgm:t>
        <a:bodyPr/>
        <a:lstStyle/>
        <a:p>
          <a:endParaRPr lang="en-GB"/>
        </a:p>
      </dgm:t>
    </dgm:pt>
    <dgm:pt modelId="{5D3A4E39-38E0-43A5-8C56-F813D9312A97}" type="asst">
      <dgm:prSet/>
      <dgm:spPr/>
      <dgm:t>
        <a:bodyPr/>
        <a:lstStyle/>
        <a:p>
          <a:r>
            <a:rPr lang="en-GB"/>
            <a:t>Library Assistants x 3; 2.43 FTE  </a:t>
          </a:r>
        </a:p>
      </dgm:t>
    </dgm:pt>
    <dgm:pt modelId="{51992A09-7626-478D-B103-1E3D73FEDC15}" type="parTrans" cxnId="{0A6AA236-DA1D-4EE0-8087-4122F524AA2D}">
      <dgm:prSet/>
      <dgm:spPr/>
      <dgm:t>
        <a:bodyPr/>
        <a:lstStyle/>
        <a:p>
          <a:endParaRPr lang="en-GB"/>
        </a:p>
      </dgm:t>
    </dgm:pt>
    <dgm:pt modelId="{A933263A-B312-45F2-8F93-D32EF087A946}" type="sibTrans" cxnId="{0A6AA236-DA1D-4EE0-8087-4122F524AA2D}">
      <dgm:prSet/>
      <dgm:spPr/>
      <dgm:t>
        <a:bodyPr/>
        <a:lstStyle/>
        <a:p>
          <a:endParaRPr lang="en-GB"/>
        </a:p>
      </dgm:t>
    </dgm:pt>
    <dgm:pt modelId="{1184AA46-8DEB-450E-9CF2-8FADD274733A}" type="asst">
      <dgm:prSet/>
      <dgm:spPr/>
      <dgm:t>
        <a:bodyPr/>
        <a:lstStyle/>
        <a:p>
          <a:r>
            <a:rPr lang="en-GB"/>
            <a:t>Assistant academic support librarian 1 FTE</a:t>
          </a:r>
        </a:p>
      </dgm:t>
    </dgm:pt>
    <dgm:pt modelId="{39563680-5282-4F42-A761-FA6911228B0C}" type="parTrans" cxnId="{95070B67-3CDF-4AF9-AE02-A9A74CB90737}">
      <dgm:prSet/>
      <dgm:spPr/>
      <dgm:t>
        <a:bodyPr/>
        <a:lstStyle/>
        <a:p>
          <a:endParaRPr lang="en-GB"/>
        </a:p>
      </dgm:t>
    </dgm:pt>
    <dgm:pt modelId="{1440DBDA-A650-4BAF-A483-FD2797C41B9F}" type="sibTrans" cxnId="{95070B67-3CDF-4AF9-AE02-A9A74CB90737}">
      <dgm:prSet/>
      <dgm:spPr/>
      <dgm:t>
        <a:bodyPr/>
        <a:lstStyle/>
        <a:p>
          <a:endParaRPr lang="en-GB"/>
        </a:p>
      </dgm:t>
    </dgm:pt>
    <dgm:pt modelId="{06586B2D-7D70-4895-AE44-36EF4BBC8593}" type="asst">
      <dgm:prSet/>
      <dgm:spPr/>
      <dgm:t>
        <a:bodyPr/>
        <a:lstStyle/>
        <a:p>
          <a:r>
            <a:rPr lang="en-GB"/>
            <a:t>Library Assistants X 2, - 2 FTE</a:t>
          </a:r>
        </a:p>
      </dgm:t>
    </dgm:pt>
    <dgm:pt modelId="{5D2CCF27-D661-412E-A2CA-AD17A6BDC499}" type="parTrans" cxnId="{76F271D2-BEB8-4934-B5F1-B9A507FB73DA}">
      <dgm:prSet/>
      <dgm:spPr/>
      <dgm:t>
        <a:bodyPr/>
        <a:lstStyle/>
        <a:p>
          <a:endParaRPr lang="en-GB"/>
        </a:p>
      </dgm:t>
    </dgm:pt>
    <dgm:pt modelId="{D4EB45C7-93B1-43B2-AFDC-6F39D526B18C}" type="sibTrans" cxnId="{76F271D2-BEB8-4934-B5F1-B9A507FB73DA}">
      <dgm:prSet/>
      <dgm:spPr/>
      <dgm:t>
        <a:bodyPr/>
        <a:lstStyle/>
        <a:p>
          <a:endParaRPr lang="en-GB"/>
        </a:p>
      </dgm:t>
    </dgm:pt>
    <dgm:pt modelId="{7C574E58-531F-4F08-88A3-25CCE3084138}" type="asst">
      <dgm:prSet/>
      <dgm:spPr/>
      <dgm:t>
        <a:bodyPr/>
        <a:lstStyle/>
        <a:p>
          <a:r>
            <a:rPr lang="en-GB"/>
            <a:t>Assistant academic support librarians 1.7 FTE</a:t>
          </a:r>
        </a:p>
      </dgm:t>
    </dgm:pt>
    <dgm:pt modelId="{B0E42DD0-03D2-4779-8066-40509AB54294}" type="parTrans" cxnId="{A5D623AA-0FBD-4441-9876-2A1CF0CFA769}">
      <dgm:prSet/>
      <dgm:spPr/>
      <dgm:t>
        <a:bodyPr/>
        <a:lstStyle/>
        <a:p>
          <a:endParaRPr lang="en-GB"/>
        </a:p>
      </dgm:t>
    </dgm:pt>
    <dgm:pt modelId="{4C4B0E86-3301-4801-928B-29B12D7194F5}" type="sibTrans" cxnId="{A5D623AA-0FBD-4441-9876-2A1CF0CFA769}">
      <dgm:prSet/>
      <dgm:spPr/>
      <dgm:t>
        <a:bodyPr/>
        <a:lstStyle/>
        <a:p>
          <a:endParaRPr lang="en-GB"/>
        </a:p>
      </dgm:t>
    </dgm:pt>
    <dgm:pt modelId="{ACA06E33-B65C-42EA-B394-BAC5C8138FF2}" type="asst">
      <dgm:prSet/>
      <dgm:spPr/>
      <dgm:t>
        <a:bodyPr/>
        <a:lstStyle/>
        <a:p>
          <a:r>
            <a:rPr lang="en-GB"/>
            <a:t>Library Assistants 2.5 FTE</a:t>
          </a:r>
        </a:p>
      </dgm:t>
    </dgm:pt>
    <dgm:pt modelId="{DF798EC3-0F62-4BFC-A343-259BB6EF3B01}" type="parTrans" cxnId="{E5B6F2A5-4746-42B0-9DBB-7245245ECA47}">
      <dgm:prSet/>
      <dgm:spPr/>
      <dgm:t>
        <a:bodyPr/>
        <a:lstStyle/>
        <a:p>
          <a:endParaRPr lang="en-GB"/>
        </a:p>
      </dgm:t>
    </dgm:pt>
    <dgm:pt modelId="{C0F26F2A-A0BD-401A-8BED-60F00420650B}" type="sibTrans" cxnId="{E5B6F2A5-4746-42B0-9DBB-7245245ECA47}">
      <dgm:prSet/>
      <dgm:spPr/>
      <dgm:t>
        <a:bodyPr/>
        <a:lstStyle/>
        <a:p>
          <a:endParaRPr lang="en-GB"/>
        </a:p>
      </dgm:t>
    </dgm:pt>
    <dgm:pt modelId="{0AF43F79-C329-40BC-9C9E-72C68B53134A}">
      <dgm:prSet/>
      <dgm:spPr/>
      <dgm:t>
        <a:bodyPr/>
        <a:lstStyle/>
        <a:p>
          <a:r>
            <a:rPr lang="en-GB"/>
            <a:t>Weekend Manager</a:t>
          </a:r>
        </a:p>
      </dgm:t>
    </dgm:pt>
    <dgm:pt modelId="{0EF0FEE9-D2AC-43B3-B316-46083841C941}" type="parTrans" cxnId="{4796AAA5-A591-4EC5-BD5A-8A92EC32BB0B}">
      <dgm:prSet/>
      <dgm:spPr/>
      <dgm:t>
        <a:bodyPr/>
        <a:lstStyle/>
        <a:p>
          <a:endParaRPr lang="en-GB"/>
        </a:p>
      </dgm:t>
    </dgm:pt>
    <dgm:pt modelId="{1A91E7FC-0446-4CF8-8A4C-5114ADA42F5E}" type="sibTrans" cxnId="{4796AAA5-A591-4EC5-BD5A-8A92EC32BB0B}">
      <dgm:prSet/>
      <dgm:spPr/>
      <dgm:t>
        <a:bodyPr/>
        <a:lstStyle/>
        <a:p>
          <a:r>
            <a:rPr lang="en-GB"/>
            <a:t>x2</a:t>
          </a:r>
        </a:p>
      </dgm:t>
    </dgm:pt>
    <dgm:pt modelId="{E90FAD61-A218-4724-9A4C-087F18D36DD1}" type="asst">
      <dgm:prSet/>
      <dgm:spPr/>
      <dgm:t>
        <a:bodyPr/>
        <a:lstStyle/>
        <a:p>
          <a:r>
            <a:rPr lang="en-GB"/>
            <a:t>Weekend Assistants</a:t>
          </a:r>
        </a:p>
      </dgm:t>
    </dgm:pt>
    <dgm:pt modelId="{1B0FA0F9-5A9C-4049-AD61-9BDF40239BC0}" type="parTrans" cxnId="{2FC96FBE-1B18-480A-8307-ACECCF23BD5D}">
      <dgm:prSet/>
      <dgm:spPr/>
      <dgm:t>
        <a:bodyPr/>
        <a:lstStyle/>
        <a:p>
          <a:endParaRPr lang="en-GB"/>
        </a:p>
      </dgm:t>
    </dgm:pt>
    <dgm:pt modelId="{2D2046D4-92C2-4C95-8283-04E03BEACD29}" type="sibTrans" cxnId="{2FC96FBE-1B18-480A-8307-ACECCF23BD5D}">
      <dgm:prSet/>
      <dgm:spPr/>
      <dgm:t>
        <a:bodyPr/>
        <a:lstStyle/>
        <a:p>
          <a:r>
            <a:rPr lang="en-GB"/>
            <a:t>x6</a:t>
          </a:r>
        </a:p>
      </dgm:t>
    </dgm:pt>
    <dgm:pt modelId="{F8966B70-A9D5-413F-BE23-2141D05C8EB7}">
      <dgm:prSet/>
      <dgm:spPr/>
      <dgm:t>
        <a:bodyPr/>
        <a:lstStyle/>
        <a:p>
          <a:r>
            <a:rPr lang="en-GB"/>
            <a:t>Evening Assistants </a:t>
          </a:r>
        </a:p>
      </dgm:t>
    </dgm:pt>
    <dgm:pt modelId="{3521F8FA-8EF7-4DF7-9D2A-53FCE443DD88}" type="parTrans" cxnId="{401C241B-E3BA-49B9-B5EE-5C93989432C3}">
      <dgm:prSet/>
      <dgm:spPr/>
      <dgm:t>
        <a:bodyPr/>
        <a:lstStyle/>
        <a:p>
          <a:endParaRPr lang="en-GB"/>
        </a:p>
      </dgm:t>
    </dgm:pt>
    <dgm:pt modelId="{EDDE58A6-6D27-4803-9AAC-0083207709B4}" type="sibTrans" cxnId="{401C241B-E3BA-49B9-B5EE-5C93989432C3}">
      <dgm:prSet/>
      <dgm:spPr/>
      <dgm:t>
        <a:bodyPr/>
        <a:lstStyle/>
        <a:p>
          <a:r>
            <a:rPr lang="en-GB"/>
            <a:t>X 3</a:t>
          </a:r>
        </a:p>
      </dgm:t>
    </dgm:pt>
    <dgm:pt modelId="{A0E359F9-BC53-45F6-BBF8-7812A0046440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Library Digital Senior advisors 0.6 FTE</a:t>
          </a:r>
        </a:p>
      </dgm:t>
    </dgm:pt>
    <dgm:pt modelId="{7AC38F71-5B56-46A4-B6AA-0B1B152A3853}" type="parTrans" cxnId="{D0D4BE9A-6A98-4FC8-A0CD-28ECC47F84D2}">
      <dgm:prSet/>
      <dgm:spPr/>
      <dgm:t>
        <a:bodyPr/>
        <a:lstStyle/>
        <a:p>
          <a:endParaRPr lang="en-GB"/>
        </a:p>
      </dgm:t>
    </dgm:pt>
    <dgm:pt modelId="{78EA9956-2BBF-47D4-AB29-0A805B44F99A}" type="sibTrans" cxnId="{D0D4BE9A-6A98-4FC8-A0CD-28ECC47F84D2}">
      <dgm:prSet/>
      <dgm:spPr/>
      <dgm:t>
        <a:bodyPr/>
        <a:lstStyle/>
        <a:p>
          <a:endParaRPr lang="en-GB"/>
        </a:p>
      </dgm:t>
    </dgm:pt>
    <dgm:pt modelId="{D9D95965-7992-448C-AAB8-BB335B4E5D91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Lib Digital advisors  1.3 FTE</a:t>
          </a:r>
        </a:p>
      </dgm:t>
    </dgm:pt>
    <dgm:pt modelId="{6D92BF87-93DF-4918-9D54-C2C32E08C6EA}" type="parTrans" cxnId="{A700BCED-2C87-49D4-8734-374724A8D28D}">
      <dgm:prSet/>
      <dgm:spPr/>
      <dgm:t>
        <a:bodyPr/>
        <a:lstStyle/>
        <a:p>
          <a:endParaRPr lang="en-GB"/>
        </a:p>
      </dgm:t>
    </dgm:pt>
    <dgm:pt modelId="{2444C681-BFE4-4DE6-B0B3-AEE749BECB38}" type="sibTrans" cxnId="{A700BCED-2C87-49D4-8734-374724A8D28D}">
      <dgm:prSet/>
      <dgm:spPr/>
      <dgm:t>
        <a:bodyPr/>
        <a:lstStyle/>
        <a:p>
          <a:endParaRPr lang="en-GB"/>
        </a:p>
      </dgm:t>
    </dgm:pt>
    <dgm:pt modelId="{BE19C38F-7DD7-4E01-ADD4-98A1605E8D4C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Lib Digital  assistants 2.8 FTE </a:t>
          </a:r>
        </a:p>
      </dgm:t>
    </dgm:pt>
    <dgm:pt modelId="{21469C3D-A988-4DE6-A3C0-B83B76F71D72}" type="parTrans" cxnId="{E10CBBE1-BAAE-4C47-A139-83DC5FB48535}">
      <dgm:prSet/>
      <dgm:spPr/>
      <dgm:t>
        <a:bodyPr/>
        <a:lstStyle/>
        <a:p>
          <a:endParaRPr lang="en-GB"/>
        </a:p>
      </dgm:t>
    </dgm:pt>
    <dgm:pt modelId="{1DC77ACF-7EF5-4464-9CB9-235614BF0E87}" type="sibTrans" cxnId="{E10CBBE1-BAAE-4C47-A139-83DC5FB48535}">
      <dgm:prSet/>
      <dgm:spPr/>
      <dgm:t>
        <a:bodyPr/>
        <a:lstStyle/>
        <a:p>
          <a:endParaRPr lang="en-GB"/>
        </a:p>
      </dgm:t>
    </dgm:pt>
    <dgm:pt modelId="{2508502B-2DBB-7348-9577-E55F37FF2F2F}" type="asst">
      <dgm:prSet/>
      <dgm:spPr/>
      <dgm:t>
        <a:bodyPr/>
        <a:lstStyle/>
        <a:p>
          <a:r>
            <a:rPr lang="en-GB" err="1"/>
            <a:t>Shelver</a:t>
          </a:r>
          <a:r>
            <a:rPr lang="en-GB"/>
            <a:t> 0.6 FTE G1</a:t>
          </a:r>
        </a:p>
      </dgm:t>
    </dgm:pt>
    <dgm:pt modelId="{9A78698D-9DE1-3347-BABE-DCD1868F1B7F}" type="parTrans" cxnId="{B864A258-E5A0-5147-A9C0-214EC498B36F}">
      <dgm:prSet/>
      <dgm:spPr/>
      <dgm:t>
        <a:bodyPr/>
        <a:lstStyle/>
        <a:p>
          <a:endParaRPr lang="en-GB"/>
        </a:p>
      </dgm:t>
    </dgm:pt>
    <dgm:pt modelId="{7F3CC678-FC69-EE46-9ABB-5F2AD1BAABED}" type="sibTrans" cxnId="{B864A258-E5A0-5147-A9C0-214EC498B36F}">
      <dgm:prSet/>
      <dgm:spPr/>
      <dgm:t>
        <a:bodyPr/>
        <a:lstStyle/>
        <a:p>
          <a:endParaRPr lang="en-GB"/>
        </a:p>
      </dgm:t>
    </dgm:pt>
    <dgm:pt modelId="{84E66B79-DBCE-A84C-BC96-0EBF1391837B}" type="asst">
      <dgm:prSet/>
      <dgm:spPr>
        <a:solidFill>
          <a:schemeClr val="accent5"/>
        </a:solidFill>
      </dgm:spPr>
      <dgm:t>
        <a:bodyPr/>
        <a:lstStyle/>
        <a:p>
          <a:r>
            <a:rPr lang="en-GB"/>
            <a:t>Lib Digital  assistants TTO – 1.34 FTE </a:t>
          </a:r>
        </a:p>
      </dgm:t>
    </dgm:pt>
    <dgm:pt modelId="{773345CC-16E8-EA4B-B8F4-4405024AAF7E}" type="parTrans" cxnId="{9CB0A298-6D29-404E-911B-34FE73A1B963}">
      <dgm:prSet/>
      <dgm:spPr/>
      <dgm:t>
        <a:bodyPr/>
        <a:lstStyle/>
        <a:p>
          <a:endParaRPr lang="en-GB"/>
        </a:p>
      </dgm:t>
    </dgm:pt>
    <dgm:pt modelId="{839D9BEF-2181-1644-95A9-3E3EDDC53EB6}" type="sibTrans" cxnId="{9CB0A298-6D29-404E-911B-34FE73A1B963}">
      <dgm:prSet/>
      <dgm:spPr/>
      <dgm:t>
        <a:bodyPr/>
        <a:lstStyle/>
        <a:p>
          <a:endParaRPr lang="en-GB"/>
        </a:p>
      </dgm:t>
    </dgm:pt>
    <dgm:pt modelId="{02AF3DA0-A198-4289-8D21-BF74AA0258C0}" type="pres">
      <dgm:prSet presAssocID="{DC877D43-70A8-40E6-A0D4-7B1F50628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81C7A84-2753-434F-9892-F3EDFD0F1187}" type="pres">
      <dgm:prSet presAssocID="{19719822-7B5F-49C6-ADF6-F256445299CE}" presName="hierRoot1" presStyleCnt="0">
        <dgm:presLayoutVars>
          <dgm:hierBranch val="init"/>
        </dgm:presLayoutVars>
      </dgm:prSet>
      <dgm:spPr/>
    </dgm:pt>
    <dgm:pt modelId="{651B441B-58B9-4706-B1BE-D58D56C44960}" type="pres">
      <dgm:prSet presAssocID="{19719822-7B5F-49C6-ADF6-F256445299CE}" presName="rootComposite1" presStyleCnt="0"/>
      <dgm:spPr/>
    </dgm:pt>
    <dgm:pt modelId="{0D2D2A11-705D-4F1B-A12A-50D830837BC9}" type="pres">
      <dgm:prSet presAssocID="{19719822-7B5F-49C6-ADF6-F256445299CE}" presName="rootText1" presStyleLbl="node0" presStyleIdx="0" presStyleCnt="4" custScaleX="606573">
        <dgm:presLayoutVars>
          <dgm:chMax/>
          <dgm:chPref val="3"/>
        </dgm:presLayoutVars>
      </dgm:prSet>
      <dgm:spPr/>
    </dgm:pt>
    <dgm:pt modelId="{D8CEAB02-58CA-4E3B-AFC1-DD5A429ABF0D}" type="pres">
      <dgm:prSet presAssocID="{19719822-7B5F-49C6-ADF6-F256445299CE}" presName="titleText1" presStyleLbl="fgAcc0" presStyleIdx="0" presStyleCnt="4" custLinFactX="100000" custLinFactNeighborX="155424" custLinFactNeighborY="-43962">
        <dgm:presLayoutVars>
          <dgm:chMax val="0"/>
          <dgm:chPref val="0"/>
        </dgm:presLayoutVars>
      </dgm:prSet>
      <dgm:spPr/>
    </dgm:pt>
    <dgm:pt modelId="{C2ECEEFC-F1F8-4BEC-983F-05BD302F485D}" type="pres">
      <dgm:prSet presAssocID="{19719822-7B5F-49C6-ADF6-F256445299CE}" presName="rootConnector1" presStyleLbl="node1" presStyleIdx="0" presStyleCnt="5"/>
      <dgm:spPr/>
    </dgm:pt>
    <dgm:pt modelId="{B1DA50A4-93D6-44F2-9D02-D5A82A78BAA3}" type="pres">
      <dgm:prSet presAssocID="{19719822-7B5F-49C6-ADF6-F256445299CE}" presName="hierChild2" presStyleCnt="0"/>
      <dgm:spPr/>
    </dgm:pt>
    <dgm:pt modelId="{0DF08F64-7F99-4105-A881-C88D8C5B8AEF}" type="pres">
      <dgm:prSet presAssocID="{DD87A774-024C-460D-9A19-C8BEE3517A2B}" presName="Name37" presStyleLbl="parChTrans1D2" presStyleIdx="0" presStyleCnt="5"/>
      <dgm:spPr/>
    </dgm:pt>
    <dgm:pt modelId="{9901E6A9-BC3E-4B18-92AF-971D92AF6873}" type="pres">
      <dgm:prSet presAssocID="{8BCF8BD5-A40A-44CC-A37E-802DAF4F2B63}" presName="hierRoot2" presStyleCnt="0">
        <dgm:presLayoutVars>
          <dgm:hierBranch val="init"/>
        </dgm:presLayoutVars>
      </dgm:prSet>
      <dgm:spPr/>
    </dgm:pt>
    <dgm:pt modelId="{E4731586-F33B-4289-8D89-07C9E6EDB8F3}" type="pres">
      <dgm:prSet presAssocID="{8BCF8BD5-A40A-44CC-A37E-802DAF4F2B63}" presName="rootComposite" presStyleCnt="0"/>
      <dgm:spPr/>
    </dgm:pt>
    <dgm:pt modelId="{E05F1E98-5DD7-4203-944A-2D18E6DC12BE}" type="pres">
      <dgm:prSet presAssocID="{8BCF8BD5-A40A-44CC-A37E-802DAF4F2B63}" presName="rootText" presStyleLbl="node1" presStyleIdx="0" presStyleCnt="5">
        <dgm:presLayoutVars>
          <dgm:chMax/>
          <dgm:chPref val="3"/>
        </dgm:presLayoutVars>
      </dgm:prSet>
      <dgm:spPr/>
    </dgm:pt>
    <dgm:pt modelId="{EBE2BE91-CB24-45C5-88FA-CB8500699B0F}" type="pres">
      <dgm:prSet presAssocID="{8BCF8BD5-A40A-44CC-A37E-802DAF4F2B63}" presName="titleText2" presStyleLbl="fgAcc1" presStyleIdx="0" presStyleCnt="5" custLinFactNeighborY="80000">
        <dgm:presLayoutVars>
          <dgm:chMax val="0"/>
          <dgm:chPref val="0"/>
        </dgm:presLayoutVars>
      </dgm:prSet>
      <dgm:spPr/>
    </dgm:pt>
    <dgm:pt modelId="{F024C3B2-E5AA-4844-9299-71CC545B958C}" type="pres">
      <dgm:prSet presAssocID="{8BCF8BD5-A40A-44CC-A37E-802DAF4F2B63}" presName="rootConnector" presStyleLbl="node2" presStyleIdx="0" presStyleCnt="0"/>
      <dgm:spPr/>
    </dgm:pt>
    <dgm:pt modelId="{423404DD-EAA6-4B41-A401-259DDFDB6867}" type="pres">
      <dgm:prSet presAssocID="{8BCF8BD5-A40A-44CC-A37E-802DAF4F2B63}" presName="hierChild4" presStyleCnt="0"/>
      <dgm:spPr/>
    </dgm:pt>
    <dgm:pt modelId="{7C2A491F-E65E-4A26-B9AB-BD9B2344EAF7}" type="pres">
      <dgm:prSet presAssocID="{8BCF8BD5-A40A-44CC-A37E-802DAF4F2B63}" presName="hierChild5" presStyleCnt="0"/>
      <dgm:spPr/>
    </dgm:pt>
    <dgm:pt modelId="{869AE100-9A15-461C-873F-1B7C181912F3}" type="pres">
      <dgm:prSet presAssocID="{63E045B6-B4C5-4057-8F84-8E0EA316B62A}" presName="Name96" presStyleLbl="parChTrans1D3" presStyleIdx="0" presStyleCnt="10"/>
      <dgm:spPr/>
    </dgm:pt>
    <dgm:pt modelId="{512EB0A5-595F-4E72-ADCE-B93A0E186898}" type="pres">
      <dgm:prSet presAssocID="{720B20C8-79DC-4299-8E52-D6207F64C503}" presName="hierRoot3" presStyleCnt="0">
        <dgm:presLayoutVars>
          <dgm:hierBranch val="init"/>
        </dgm:presLayoutVars>
      </dgm:prSet>
      <dgm:spPr/>
    </dgm:pt>
    <dgm:pt modelId="{D12AF558-CA67-4B92-A9C8-1BE7D79249CA}" type="pres">
      <dgm:prSet presAssocID="{720B20C8-79DC-4299-8E52-D6207F64C503}" presName="rootComposite3" presStyleCnt="0"/>
      <dgm:spPr/>
    </dgm:pt>
    <dgm:pt modelId="{6DE738A7-25E6-4169-BFCF-6AB91343F556}" type="pres">
      <dgm:prSet presAssocID="{720B20C8-79DC-4299-8E52-D6207F64C503}" presName="rootText3" presStyleLbl="asst1" presStyleIdx="0" presStyleCnt="11">
        <dgm:presLayoutVars>
          <dgm:chPref val="3"/>
        </dgm:presLayoutVars>
      </dgm:prSet>
      <dgm:spPr/>
    </dgm:pt>
    <dgm:pt modelId="{A2078F6A-98DC-4A13-A4B4-9341FAC3EC69}" type="pres">
      <dgm:prSet presAssocID="{720B20C8-79DC-4299-8E52-D6207F64C503}" presName="titleText3" presStyleLbl="fgAcc2" presStyleIdx="0" presStyleCnt="11">
        <dgm:presLayoutVars>
          <dgm:chMax val="0"/>
          <dgm:chPref val="0"/>
        </dgm:presLayoutVars>
      </dgm:prSet>
      <dgm:spPr/>
    </dgm:pt>
    <dgm:pt modelId="{3DAF8219-96C1-4685-9B35-CD7DF8AEDBA6}" type="pres">
      <dgm:prSet presAssocID="{720B20C8-79DC-4299-8E52-D6207F64C503}" presName="rootConnector3" presStyleLbl="asst2" presStyleIdx="0" presStyleCnt="0"/>
      <dgm:spPr/>
    </dgm:pt>
    <dgm:pt modelId="{084A8922-A980-40A0-AE75-8A695E7B48F6}" type="pres">
      <dgm:prSet presAssocID="{720B20C8-79DC-4299-8E52-D6207F64C503}" presName="hierChild6" presStyleCnt="0"/>
      <dgm:spPr/>
    </dgm:pt>
    <dgm:pt modelId="{8FB2061E-EA64-4E2C-9E3C-AF9F838FDCD7}" type="pres">
      <dgm:prSet presAssocID="{720B20C8-79DC-4299-8E52-D6207F64C503}" presName="hierChild7" presStyleCnt="0"/>
      <dgm:spPr/>
    </dgm:pt>
    <dgm:pt modelId="{AA731D36-AB41-423A-A843-CDA01C83A729}" type="pres">
      <dgm:prSet presAssocID="{51992A09-7626-478D-B103-1E3D73FEDC15}" presName="Name96" presStyleLbl="parChTrans1D3" presStyleIdx="1" presStyleCnt="10"/>
      <dgm:spPr/>
    </dgm:pt>
    <dgm:pt modelId="{876F0733-5774-480B-ABDE-B841FDDD8985}" type="pres">
      <dgm:prSet presAssocID="{5D3A4E39-38E0-43A5-8C56-F813D9312A97}" presName="hierRoot3" presStyleCnt="0">
        <dgm:presLayoutVars>
          <dgm:hierBranch val="init"/>
        </dgm:presLayoutVars>
      </dgm:prSet>
      <dgm:spPr/>
    </dgm:pt>
    <dgm:pt modelId="{3AB93998-0FED-4096-808E-29412F8D4149}" type="pres">
      <dgm:prSet presAssocID="{5D3A4E39-38E0-43A5-8C56-F813D9312A97}" presName="rootComposite3" presStyleCnt="0"/>
      <dgm:spPr/>
    </dgm:pt>
    <dgm:pt modelId="{EC167AAF-131F-4502-8723-2D24BFB1F093}" type="pres">
      <dgm:prSet presAssocID="{5D3A4E39-38E0-43A5-8C56-F813D9312A97}" presName="rootText3" presStyleLbl="asst1" presStyleIdx="1" presStyleCnt="11">
        <dgm:presLayoutVars>
          <dgm:chPref val="3"/>
        </dgm:presLayoutVars>
      </dgm:prSet>
      <dgm:spPr/>
    </dgm:pt>
    <dgm:pt modelId="{D6030551-49D0-44C3-9E7D-8D354B9991A9}" type="pres">
      <dgm:prSet presAssocID="{5D3A4E39-38E0-43A5-8C56-F813D9312A97}" presName="titleText3" presStyleLbl="fgAcc2" presStyleIdx="1" presStyleCnt="11">
        <dgm:presLayoutVars>
          <dgm:chMax val="0"/>
          <dgm:chPref val="0"/>
        </dgm:presLayoutVars>
      </dgm:prSet>
      <dgm:spPr/>
    </dgm:pt>
    <dgm:pt modelId="{D5B40FB9-8816-4C5C-9B77-2E646B7DA879}" type="pres">
      <dgm:prSet presAssocID="{5D3A4E39-38E0-43A5-8C56-F813D9312A97}" presName="rootConnector3" presStyleLbl="asst2" presStyleIdx="0" presStyleCnt="0"/>
      <dgm:spPr/>
    </dgm:pt>
    <dgm:pt modelId="{E74F5485-DAC4-4D3D-AE31-3B8D57321415}" type="pres">
      <dgm:prSet presAssocID="{5D3A4E39-38E0-43A5-8C56-F813D9312A97}" presName="hierChild6" presStyleCnt="0"/>
      <dgm:spPr/>
    </dgm:pt>
    <dgm:pt modelId="{8037B22C-36C3-4650-985E-3FD7CF21C4CB}" type="pres">
      <dgm:prSet presAssocID="{5D3A4E39-38E0-43A5-8C56-F813D9312A97}" presName="hierChild7" presStyleCnt="0"/>
      <dgm:spPr/>
    </dgm:pt>
    <dgm:pt modelId="{B42FF3D7-F34C-4279-B535-85F98AC60B1B}" type="pres">
      <dgm:prSet presAssocID="{C63E4B8D-FFAE-4026-A94C-80AF38B96801}" presName="Name37" presStyleLbl="parChTrans1D2" presStyleIdx="1" presStyleCnt="5"/>
      <dgm:spPr/>
    </dgm:pt>
    <dgm:pt modelId="{CEF6F38F-4342-4E3A-9231-47199DED7C9C}" type="pres">
      <dgm:prSet presAssocID="{208EEE30-EB70-472B-8676-1378D5090FDE}" presName="hierRoot2" presStyleCnt="0">
        <dgm:presLayoutVars>
          <dgm:hierBranch val="init"/>
        </dgm:presLayoutVars>
      </dgm:prSet>
      <dgm:spPr/>
    </dgm:pt>
    <dgm:pt modelId="{107AC5A0-8799-4697-B67E-9D364DBD2C40}" type="pres">
      <dgm:prSet presAssocID="{208EEE30-EB70-472B-8676-1378D5090FDE}" presName="rootComposite" presStyleCnt="0"/>
      <dgm:spPr/>
    </dgm:pt>
    <dgm:pt modelId="{D44A8C3D-DF5B-4062-AAAC-CFB24CCFE7E3}" type="pres">
      <dgm:prSet presAssocID="{208EEE30-EB70-472B-8676-1378D5090FDE}" presName="rootText" presStyleLbl="node1" presStyleIdx="1" presStyleCnt="5">
        <dgm:presLayoutVars>
          <dgm:chMax/>
          <dgm:chPref val="3"/>
        </dgm:presLayoutVars>
      </dgm:prSet>
      <dgm:spPr/>
    </dgm:pt>
    <dgm:pt modelId="{D49F1565-C8F2-41A1-8188-86D3F152539F}" type="pres">
      <dgm:prSet presAssocID="{208EEE30-EB70-472B-8676-1378D5090FDE}" presName="titleText2" presStyleLbl="fgAcc1" presStyleIdx="1" presStyleCnt="5">
        <dgm:presLayoutVars>
          <dgm:chMax val="0"/>
          <dgm:chPref val="0"/>
        </dgm:presLayoutVars>
      </dgm:prSet>
      <dgm:spPr/>
    </dgm:pt>
    <dgm:pt modelId="{7CBC7B60-AF2E-4AF9-9B80-34BD4659ECE5}" type="pres">
      <dgm:prSet presAssocID="{208EEE30-EB70-472B-8676-1378D5090FDE}" presName="rootConnector" presStyleLbl="node2" presStyleIdx="0" presStyleCnt="0"/>
      <dgm:spPr/>
    </dgm:pt>
    <dgm:pt modelId="{CF140021-E9D5-4781-9314-9527926DC355}" type="pres">
      <dgm:prSet presAssocID="{208EEE30-EB70-472B-8676-1378D5090FDE}" presName="hierChild4" presStyleCnt="0"/>
      <dgm:spPr/>
    </dgm:pt>
    <dgm:pt modelId="{D03EE836-BEB2-4E3C-AD50-3F23FD96499C}" type="pres">
      <dgm:prSet presAssocID="{0EF0FEE9-D2AC-43B3-B316-46083841C941}" presName="Name37" presStyleLbl="parChTrans1D3" presStyleIdx="2" presStyleCnt="10"/>
      <dgm:spPr/>
    </dgm:pt>
    <dgm:pt modelId="{AAC69A05-5566-4B30-85E7-F243722F83C9}" type="pres">
      <dgm:prSet presAssocID="{0AF43F79-C329-40BC-9C9E-72C68B53134A}" presName="hierRoot2" presStyleCnt="0">
        <dgm:presLayoutVars>
          <dgm:hierBranch val="init"/>
        </dgm:presLayoutVars>
      </dgm:prSet>
      <dgm:spPr/>
    </dgm:pt>
    <dgm:pt modelId="{6DE32A42-3C93-4F53-A93D-82D8F713AB2E}" type="pres">
      <dgm:prSet presAssocID="{0AF43F79-C329-40BC-9C9E-72C68B53134A}" presName="rootComposite" presStyleCnt="0"/>
      <dgm:spPr/>
    </dgm:pt>
    <dgm:pt modelId="{9FF64D5A-87E4-439B-A6CA-5A7657E410BF}" type="pres">
      <dgm:prSet presAssocID="{0AF43F79-C329-40BC-9C9E-72C68B53134A}" presName="rootText" presStyleLbl="node1" presStyleIdx="2" presStyleCnt="5">
        <dgm:presLayoutVars>
          <dgm:chMax/>
          <dgm:chPref val="3"/>
        </dgm:presLayoutVars>
      </dgm:prSet>
      <dgm:spPr/>
    </dgm:pt>
    <dgm:pt modelId="{A9DB2043-4434-4B96-91A4-710958D8818D}" type="pres">
      <dgm:prSet presAssocID="{0AF43F79-C329-40BC-9C9E-72C68B53134A}" presName="titleText2" presStyleLbl="fgAcc1" presStyleIdx="2" presStyleCnt="5">
        <dgm:presLayoutVars>
          <dgm:chMax val="0"/>
          <dgm:chPref val="0"/>
        </dgm:presLayoutVars>
      </dgm:prSet>
      <dgm:spPr/>
    </dgm:pt>
    <dgm:pt modelId="{01AD2BA9-66E0-4DE8-9CFB-9436EFE2250B}" type="pres">
      <dgm:prSet presAssocID="{0AF43F79-C329-40BC-9C9E-72C68B53134A}" presName="rootConnector" presStyleLbl="node3" presStyleIdx="0" presStyleCnt="0"/>
      <dgm:spPr/>
    </dgm:pt>
    <dgm:pt modelId="{8F0E73E4-EEC4-4EE4-9B5E-71BCC17AD99D}" type="pres">
      <dgm:prSet presAssocID="{0AF43F79-C329-40BC-9C9E-72C68B53134A}" presName="hierChild4" presStyleCnt="0"/>
      <dgm:spPr/>
    </dgm:pt>
    <dgm:pt modelId="{E0E49999-8639-4530-8E34-CAFBB5603CA0}" type="pres">
      <dgm:prSet presAssocID="{0AF43F79-C329-40BC-9C9E-72C68B53134A}" presName="hierChild5" presStyleCnt="0"/>
      <dgm:spPr/>
    </dgm:pt>
    <dgm:pt modelId="{80CD7ECE-E001-49C3-9851-AF33A5816912}" type="pres">
      <dgm:prSet presAssocID="{1B0FA0F9-5A9C-4049-AD61-9BDF40239BC0}" presName="Name96" presStyleLbl="parChTrans1D4" presStyleIdx="0" presStyleCnt="1"/>
      <dgm:spPr/>
    </dgm:pt>
    <dgm:pt modelId="{674F8E6C-E5FA-427A-9579-B280C7AE7F10}" type="pres">
      <dgm:prSet presAssocID="{E90FAD61-A218-4724-9A4C-087F18D36DD1}" presName="hierRoot3" presStyleCnt="0">
        <dgm:presLayoutVars>
          <dgm:hierBranch val="init"/>
        </dgm:presLayoutVars>
      </dgm:prSet>
      <dgm:spPr/>
    </dgm:pt>
    <dgm:pt modelId="{BFA54311-AFB4-4560-BA19-8B0B3CDEEA1C}" type="pres">
      <dgm:prSet presAssocID="{E90FAD61-A218-4724-9A4C-087F18D36DD1}" presName="rootComposite3" presStyleCnt="0"/>
      <dgm:spPr/>
    </dgm:pt>
    <dgm:pt modelId="{3D0E16B4-470A-4A0E-BB17-8F998E17D934}" type="pres">
      <dgm:prSet presAssocID="{E90FAD61-A218-4724-9A4C-087F18D36DD1}" presName="rootText3" presStyleLbl="asst1" presStyleIdx="2" presStyleCnt="11">
        <dgm:presLayoutVars>
          <dgm:chPref val="3"/>
        </dgm:presLayoutVars>
      </dgm:prSet>
      <dgm:spPr/>
    </dgm:pt>
    <dgm:pt modelId="{E4D26050-3D5F-4F95-81DA-6E946BE198FC}" type="pres">
      <dgm:prSet presAssocID="{E90FAD61-A218-4724-9A4C-087F18D36DD1}" presName="titleText3" presStyleLbl="fgAcc2" presStyleIdx="2" presStyleCnt="11">
        <dgm:presLayoutVars>
          <dgm:chMax val="0"/>
          <dgm:chPref val="0"/>
        </dgm:presLayoutVars>
      </dgm:prSet>
      <dgm:spPr/>
    </dgm:pt>
    <dgm:pt modelId="{94981DBB-61B2-44F6-BE69-0D311B25125C}" type="pres">
      <dgm:prSet presAssocID="{E90FAD61-A218-4724-9A4C-087F18D36DD1}" presName="rootConnector3" presStyleLbl="asst3" presStyleIdx="0" presStyleCnt="0"/>
      <dgm:spPr/>
    </dgm:pt>
    <dgm:pt modelId="{27EE7D12-7467-4503-9F4B-CF142EF8D3B7}" type="pres">
      <dgm:prSet presAssocID="{E90FAD61-A218-4724-9A4C-087F18D36DD1}" presName="hierChild6" presStyleCnt="0"/>
      <dgm:spPr/>
    </dgm:pt>
    <dgm:pt modelId="{A18D0FFF-A71F-48BF-9915-0958653179EB}" type="pres">
      <dgm:prSet presAssocID="{E90FAD61-A218-4724-9A4C-087F18D36DD1}" presName="hierChild7" presStyleCnt="0"/>
      <dgm:spPr/>
    </dgm:pt>
    <dgm:pt modelId="{4330FB99-023D-42DF-95FD-33C552EAFE87}" type="pres">
      <dgm:prSet presAssocID="{3521F8FA-8EF7-4DF7-9D2A-53FCE443DD88}" presName="Name37" presStyleLbl="parChTrans1D3" presStyleIdx="3" presStyleCnt="10"/>
      <dgm:spPr/>
    </dgm:pt>
    <dgm:pt modelId="{49F569E7-6622-45DA-9EBE-140D56FFB044}" type="pres">
      <dgm:prSet presAssocID="{F8966B70-A9D5-413F-BE23-2141D05C8EB7}" presName="hierRoot2" presStyleCnt="0">
        <dgm:presLayoutVars>
          <dgm:hierBranch val="init"/>
        </dgm:presLayoutVars>
      </dgm:prSet>
      <dgm:spPr/>
    </dgm:pt>
    <dgm:pt modelId="{105BEC0C-6940-471B-8FB8-CF1453A92D5C}" type="pres">
      <dgm:prSet presAssocID="{F8966B70-A9D5-413F-BE23-2141D05C8EB7}" presName="rootComposite" presStyleCnt="0"/>
      <dgm:spPr/>
    </dgm:pt>
    <dgm:pt modelId="{46CA94EC-BC48-4AE1-8C83-E0B629F0CD4C}" type="pres">
      <dgm:prSet presAssocID="{F8966B70-A9D5-413F-BE23-2141D05C8EB7}" presName="rootText" presStyleLbl="node1" presStyleIdx="3" presStyleCnt="5">
        <dgm:presLayoutVars>
          <dgm:chMax/>
          <dgm:chPref val="3"/>
        </dgm:presLayoutVars>
      </dgm:prSet>
      <dgm:spPr/>
    </dgm:pt>
    <dgm:pt modelId="{27B9AC85-86B3-4474-B0D2-6DB35F6DC54D}" type="pres">
      <dgm:prSet presAssocID="{F8966B70-A9D5-413F-BE23-2141D05C8EB7}" presName="titleText2" presStyleLbl="fgAcc1" presStyleIdx="3" presStyleCnt="5">
        <dgm:presLayoutVars>
          <dgm:chMax val="0"/>
          <dgm:chPref val="0"/>
        </dgm:presLayoutVars>
      </dgm:prSet>
      <dgm:spPr/>
    </dgm:pt>
    <dgm:pt modelId="{1FBD1EB3-7323-4F06-A0B1-B2633E11F8A1}" type="pres">
      <dgm:prSet presAssocID="{F8966B70-A9D5-413F-BE23-2141D05C8EB7}" presName="rootConnector" presStyleLbl="node3" presStyleIdx="0" presStyleCnt="0"/>
      <dgm:spPr/>
    </dgm:pt>
    <dgm:pt modelId="{C3F42210-287D-47E4-851F-C4DFF30B1BB3}" type="pres">
      <dgm:prSet presAssocID="{F8966B70-A9D5-413F-BE23-2141D05C8EB7}" presName="hierChild4" presStyleCnt="0"/>
      <dgm:spPr/>
    </dgm:pt>
    <dgm:pt modelId="{E369F009-09BA-425B-983B-F77EFB63FD67}" type="pres">
      <dgm:prSet presAssocID="{F8966B70-A9D5-413F-BE23-2141D05C8EB7}" presName="hierChild5" presStyleCnt="0"/>
      <dgm:spPr/>
    </dgm:pt>
    <dgm:pt modelId="{3D8312B7-37C6-4EF4-A736-034DC53199C1}" type="pres">
      <dgm:prSet presAssocID="{208EEE30-EB70-472B-8676-1378D5090FDE}" presName="hierChild5" presStyleCnt="0"/>
      <dgm:spPr/>
    </dgm:pt>
    <dgm:pt modelId="{640DF8C4-295A-48CF-8440-AE8ABD26D8C5}" type="pres">
      <dgm:prSet presAssocID="{39563680-5282-4F42-A761-FA6911228B0C}" presName="Name96" presStyleLbl="parChTrans1D3" presStyleIdx="4" presStyleCnt="10"/>
      <dgm:spPr/>
    </dgm:pt>
    <dgm:pt modelId="{85EF45C6-FCB0-4F18-82BE-57E9C2D0B0D0}" type="pres">
      <dgm:prSet presAssocID="{1184AA46-8DEB-450E-9CF2-8FADD274733A}" presName="hierRoot3" presStyleCnt="0">
        <dgm:presLayoutVars>
          <dgm:hierBranch val="init"/>
        </dgm:presLayoutVars>
      </dgm:prSet>
      <dgm:spPr/>
    </dgm:pt>
    <dgm:pt modelId="{BE5F3B36-2D49-42C1-83FC-EAD1E53578D9}" type="pres">
      <dgm:prSet presAssocID="{1184AA46-8DEB-450E-9CF2-8FADD274733A}" presName="rootComposite3" presStyleCnt="0"/>
      <dgm:spPr/>
    </dgm:pt>
    <dgm:pt modelId="{56C690F2-415A-4A46-99B9-427823B43A07}" type="pres">
      <dgm:prSet presAssocID="{1184AA46-8DEB-450E-9CF2-8FADD274733A}" presName="rootText3" presStyleLbl="asst1" presStyleIdx="3" presStyleCnt="11">
        <dgm:presLayoutVars>
          <dgm:chPref val="3"/>
        </dgm:presLayoutVars>
      </dgm:prSet>
      <dgm:spPr/>
    </dgm:pt>
    <dgm:pt modelId="{6C8A403E-3FDD-4AB0-8164-C4BE1686787B}" type="pres">
      <dgm:prSet presAssocID="{1184AA46-8DEB-450E-9CF2-8FADD274733A}" presName="titleText3" presStyleLbl="fgAcc2" presStyleIdx="3" presStyleCnt="11">
        <dgm:presLayoutVars>
          <dgm:chMax val="0"/>
          <dgm:chPref val="0"/>
        </dgm:presLayoutVars>
      </dgm:prSet>
      <dgm:spPr/>
    </dgm:pt>
    <dgm:pt modelId="{6D6A5DFB-6410-4C11-BDB0-C8A40F0ADEEE}" type="pres">
      <dgm:prSet presAssocID="{1184AA46-8DEB-450E-9CF2-8FADD274733A}" presName="rootConnector3" presStyleLbl="asst2" presStyleIdx="0" presStyleCnt="0"/>
      <dgm:spPr/>
    </dgm:pt>
    <dgm:pt modelId="{04F4444A-8673-426E-AA10-95A71F5B5EFB}" type="pres">
      <dgm:prSet presAssocID="{1184AA46-8DEB-450E-9CF2-8FADD274733A}" presName="hierChild6" presStyleCnt="0"/>
      <dgm:spPr/>
    </dgm:pt>
    <dgm:pt modelId="{458E71D2-598C-47B2-B6DD-71510F5CBF97}" type="pres">
      <dgm:prSet presAssocID="{1184AA46-8DEB-450E-9CF2-8FADD274733A}" presName="hierChild7" presStyleCnt="0"/>
      <dgm:spPr/>
    </dgm:pt>
    <dgm:pt modelId="{3609E86D-2F8B-4CB4-A616-E7600F5B134D}" type="pres">
      <dgm:prSet presAssocID="{5D2CCF27-D661-412E-A2CA-AD17A6BDC499}" presName="Name96" presStyleLbl="parChTrans1D3" presStyleIdx="5" presStyleCnt="10"/>
      <dgm:spPr/>
    </dgm:pt>
    <dgm:pt modelId="{EEB0BEB6-3613-4411-8F89-A0ABE9196E07}" type="pres">
      <dgm:prSet presAssocID="{06586B2D-7D70-4895-AE44-36EF4BBC8593}" presName="hierRoot3" presStyleCnt="0">
        <dgm:presLayoutVars>
          <dgm:hierBranch val="init"/>
        </dgm:presLayoutVars>
      </dgm:prSet>
      <dgm:spPr/>
    </dgm:pt>
    <dgm:pt modelId="{66430B3A-DB01-43BA-91F0-1C06F90D810B}" type="pres">
      <dgm:prSet presAssocID="{06586B2D-7D70-4895-AE44-36EF4BBC8593}" presName="rootComposite3" presStyleCnt="0"/>
      <dgm:spPr/>
    </dgm:pt>
    <dgm:pt modelId="{C1F79340-7189-411D-8E7D-1FFCDFA1A8BF}" type="pres">
      <dgm:prSet presAssocID="{06586B2D-7D70-4895-AE44-36EF4BBC8593}" presName="rootText3" presStyleLbl="asst1" presStyleIdx="4" presStyleCnt="11">
        <dgm:presLayoutVars>
          <dgm:chPref val="3"/>
        </dgm:presLayoutVars>
      </dgm:prSet>
      <dgm:spPr/>
    </dgm:pt>
    <dgm:pt modelId="{3504A52F-DC73-4C6C-923A-8CB21E48D1EB}" type="pres">
      <dgm:prSet presAssocID="{06586B2D-7D70-4895-AE44-36EF4BBC8593}" presName="titleText3" presStyleLbl="fgAcc2" presStyleIdx="4" presStyleCnt="11">
        <dgm:presLayoutVars>
          <dgm:chMax val="0"/>
          <dgm:chPref val="0"/>
        </dgm:presLayoutVars>
      </dgm:prSet>
      <dgm:spPr/>
    </dgm:pt>
    <dgm:pt modelId="{A79FA5CE-44DB-4706-B8BC-362545663933}" type="pres">
      <dgm:prSet presAssocID="{06586B2D-7D70-4895-AE44-36EF4BBC8593}" presName="rootConnector3" presStyleLbl="asst2" presStyleIdx="0" presStyleCnt="0"/>
      <dgm:spPr/>
    </dgm:pt>
    <dgm:pt modelId="{42716FCE-C00A-4BEE-A554-D844B327BE4D}" type="pres">
      <dgm:prSet presAssocID="{06586B2D-7D70-4895-AE44-36EF4BBC8593}" presName="hierChild6" presStyleCnt="0"/>
      <dgm:spPr/>
    </dgm:pt>
    <dgm:pt modelId="{31F0823D-6FEB-4DBE-A1E3-FE74470F7457}" type="pres">
      <dgm:prSet presAssocID="{06586B2D-7D70-4895-AE44-36EF4BBC8593}" presName="hierChild7" presStyleCnt="0"/>
      <dgm:spPr/>
    </dgm:pt>
    <dgm:pt modelId="{051AEE19-80F4-4760-A095-F8D76549EFCF}" type="pres">
      <dgm:prSet presAssocID="{08D87DC3-FFD2-4357-82F2-09C51C989170}" presName="Name37" presStyleLbl="parChTrans1D2" presStyleIdx="2" presStyleCnt="5"/>
      <dgm:spPr/>
    </dgm:pt>
    <dgm:pt modelId="{D2A36DB4-C515-41BB-8728-B5D913B6B66A}" type="pres">
      <dgm:prSet presAssocID="{9E5452AA-6B28-4FBC-A45E-29543FFAE92C}" presName="hierRoot2" presStyleCnt="0">
        <dgm:presLayoutVars>
          <dgm:hierBranch val="init"/>
        </dgm:presLayoutVars>
      </dgm:prSet>
      <dgm:spPr/>
    </dgm:pt>
    <dgm:pt modelId="{6EEF47FB-36E8-49F7-A3B2-8C5F2B2A84DE}" type="pres">
      <dgm:prSet presAssocID="{9E5452AA-6B28-4FBC-A45E-29543FFAE92C}" presName="rootComposite" presStyleCnt="0"/>
      <dgm:spPr/>
    </dgm:pt>
    <dgm:pt modelId="{5707A84D-B9A2-4413-B187-C77CF5F0C20A}" type="pres">
      <dgm:prSet presAssocID="{9E5452AA-6B28-4FBC-A45E-29543FFAE92C}" presName="rootText" presStyleLbl="node1" presStyleIdx="4" presStyleCnt="5">
        <dgm:presLayoutVars>
          <dgm:chMax/>
          <dgm:chPref val="3"/>
        </dgm:presLayoutVars>
      </dgm:prSet>
      <dgm:spPr/>
    </dgm:pt>
    <dgm:pt modelId="{BEDE759D-8642-4EDB-A2E0-A0338BAA00E7}" type="pres">
      <dgm:prSet presAssocID="{9E5452AA-6B28-4FBC-A45E-29543FFAE92C}" presName="titleText2" presStyleLbl="fgAcc1" presStyleIdx="4" presStyleCnt="5" custLinFactNeighborY="53333">
        <dgm:presLayoutVars>
          <dgm:chMax val="0"/>
          <dgm:chPref val="0"/>
        </dgm:presLayoutVars>
      </dgm:prSet>
      <dgm:spPr/>
    </dgm:pt>
    <dgm:pt modelId="{6C62FB7F-C00E-44B4-9111-5B94D4EA5CAD}" type="pres">
      <dgm:prSet presAssocID="{9E5452AA-6B28-4FBC-A45E-29543FFAE92C}" presName="rootConnector" presStyleLbl="node2" presStyleIdx="0" presStyleCnt="0"/>
      <dgm:spPr/>
    </dgm:pt>
    <dgm:pt modelId="{5D4D1619-5DDD-4AEB-81D7-50248022959D}" type="pres">
      <dgm:prSet presAssocID="{9E5452AA-6B28-4FBC-A45E-29543FFAE92C}" presName="hierChild4" presStyleCnt="0"/>
      <dgm:spPr/>
    </dgm:pt>
    <dgm:pt modelId="{EC19DB07-0692-478D-A1FA-607454963690}" type="pres">
      <dgm:prSet presAssocID="{9E5452AA-6B28-4FBC-A45E-29543FFAE92C}" presName="hierChild5" presStyleCnt="0"/>
      <dgm:spPr/>
    </dgm:pt>
    <dgm:pt modelId="{BC6BB4FA-3356-4422-9D48-65E91C9487E7}" type="pres">
      <dgm:prSet presAssocID="{B0E42DD0-03D2-4779-8066-40509AB54294}" presName="Name96" presStyleLbl="parChTrans1D3" presStyleIdx="6" presStyleCnt="10"/>
      <dgm:spPr/>
    </dgm:pt>
    <dgm:pt modelId="{D9F6C179-EF2B-4175-A862-2842854255DA}" type="pres">
      <dgm:prSet presAssocID="{7C574E58-531F-4F08-88A3-25CCE3084138}" presName="hierRoot3" presStyleCnt="0">
        <dgm:presLayoutVars>
          <dgm:hierBranch val="init"/>
        </dgm:presLayoutVars>
      </dgm:prSet>
      <dgm:spPr/>
    </dgm:pt>
    <dgm:pt modelId="{270C6A06-A0B0-4E7C-95AA-E3B65111AC9A}" type="pres">
      <dgm:prSet presAssocID="{7C574E58-531F-4F08-88A3-25CCE3084138}" presName="rootComposite3" presStyleCnt="0"/>
      <dgm:spPr/>
    </dgm:pt>
    <dgm:pt modelId="{BF2E1B16-2C58-41BC-8D8D-9A2555A37F28}" type="pres">
      <dgm:prSet presAssocID="{7C574E58-531F-4F08-88A3-25CCE3084138}" presName="rootText3" presStyleLbl="asst1" presStyleIdx="5" presStyleCnt="11">
        <dgm:presLayoutVars>
          <dgm:chPref val="3"/>
        </dgm:presLayoutVars>
      </dgm:prSet>
      <dgm:spPr/>
    </dgm:pt>
    <dgm:pt modelId="{88EE5642-16F7-4737-8FD1-F7836C243B4B}" type="pres">
      <dgm:prSet presAssocID="{7C574E58-531F-4F08-88A3-25CCE3084138}" presName="titleText3" presStyleLbl="fgAcc2" presStyleIdx="5" presStyleCnt="11">
        <dgm:presLayoutVars>
          <dgm:chMax val="0"/>
          <dgm:chPref val="0"/>
        </dgm:presLayoutVars>
      </dgm:prSet>
      <dgm:spPr/>
    </dgm:pt>
    <dgm:pt modelId="{70E58287-555C-4142-85B9-D084410E5832}" type="pres">
      <dgm:prSet presAssocID="{7C574E58-531F-4F08-88A3-25CCE3084138}" presName="rootConnector3" presStyleLbl="asst2" presStyleIdx="0" presStyleCnt="0"/>
      <dgm:spPr/>
    </dgm:pt>
    <dgm:pt modelId="{B8380709-C0E3-4D28-ACF1-DF84D18C12E6}" type="pres">
      <dgm:prSet presAssocID="{7C574E58-531F-4F08-88A3-25CCE3084138}" presName="hierChild6" presStyleCnt="0"/>
      <dgm:spPr/>
    </dgm:pt>
    <dgm:pt modelId="{4A8EBC00-079C-4508-BB24-7A70062CC2CD}" type="pres">
      <dgm:prSet presAssocID="{7C574E58-531F-4F08-88A3-25CCE3084138}" presName="hierChild7" presStyleCnt="0"/>
      <dgm:spPr/>
    </dgm:pt>
    <dgm:pt modelId="{48D08493-6E8C-4B60-B35E-6EDAC89006A8}" type="pres">
      <dgm:prSet presAssocID="{DF798EC3-0F62-4BFC-A343-259BB6EF3B01}" presName="Name96" presStyleLbl="parChTrans1D3" presStyleIdx="7" presStyleCnt="10"/>
      <dgm:spPr/>
    </dgm:pt>
    <dgm:pt modelId="{2E5511C2-5D7A-409D-985C-7257BEEFAEF4}" type="pres">
      <dgm:prSet presAssocID="{ACA06E33-B65C-42EA-B394-BAC5C8138FF2}" presName="hierRoot3" presStyleCnt="0">
        <dgm:presLayoutVars>
          <dgm:hierBranch val="init"/>
        </dgm:presLayoutVars>
      </dgm:prSet>
      <dgm:spPr/>
    </dgm:pt>
    <dgm:pt modelId="{E9B7F5E7-2DA4-46A8-A640-60B60D827556}" type="pres">
      <dgm:prSet presAssocID="{ACA06E33-B65C-42EA-B394-BAC5C8138FF2}" presName="rootComposite3" presStyleCnt="0"/>
      <dgm:spPr/>
    </dgm:pt>
    <dgm:pt modelId="{90BFF284-D022-49BA-B9FA-0D06F88AE439}" type="pres">
      <dgm:prSet presAssocID="{ACA06E33-B65C-42EA-B394-BAC5C8138FF2}" presName="rootText3" presStyleLbl="asst1" presStyleIdx="6" presStyleCnt="11">
        <dgm:presLayoutVars>
          <dgm:chPref val="3"/>
        </dgm:presLayoutVars>
      </dgm:prSet>
      <dgm:spPr/>
    </dgm:pt>
    <dgm:pt modelId="{870E3E9A-E09E-4BBD-9203-3C404A96075B}" type="pres">
      <dgm:prSet presAssocID="{ACA06E33-B65C-42EA-B394-BAC5C8138FF2}" presName="titleText3" presStyleLbl="fgAcc2" presStyleIdx="6" presStyleCnt="11">
        <dgm:presLayoutVars>
          <dgm:chMax val="0"/>
          <dgm:chPref val="0"/>
        </dgm:presLayoutVars>
      </dgm:prSet>
      <dgm:spPr/>
    </dgm:pt>
    <dgm:pt modelId="{9F1A7C0C-6C97-4DD7-AB41-EFB09A504EE8}" type="pres">
      <dgm:prSet presAssocID="{ACA06E33-B65C-42EA-B394-BAC5C8138FF2}" presName="rootConnector3" presStyleLbl="asst2" presStyleIdx="0" presStyleCnt="0"/>
      <dgm:spPr/>
    </dgm:pt>
    <dgm:pt modelId="{6140C80A-0F50-4390-971B-6C221ADA3BBF}" type="pres">
      <dgm:prSet presAssocID="{ACA06E33-B65C-42EA-B394-BAC5C8138FF2}" presName="hierChild6" presStyleCnt="0"/>
      <dgm:spPr/>
    </dgm:pt>
    <dgm:pt modelId="{9DC6E19F-36D9-4C47-836E-C1A5BC07AF19}" type="pres">
      <dgm:prSet presAssocID="{ACA06E33-B65C-42EA-B394-BAC5C8138FF2}" presName="hierChild7" presStyleCnt="0"/>
      <dgm:spPr/>
    </dgm:pt>
    <dgm:pt modelId="{61833C18-1A4F-4FF4-9D0F-8A93838E875C}" type="pres">
      <dgm:prSet presAssocID="{19719822-7B5F-49C6-ADF6-F256445299CE}" presName="hierChild3" presStyleCnt="0"/>
      <dgm:spPr/>
    </dgm:pt>
    <dgm:pt modelId="{F5A2B0CC-A421-4AA3-B794-E1A5D2C5AAC0}" type="pres">
      <dgm:prSet presAssocID="{69EF925E-A1CB-4E02-86DE-F8E4858F0B6D}" presName="Name96" presStyleLbl="parChTrans1D2" presStyleIdx="3" presStyleCnt="5"/>
      <dgm:spPr/>
    </dgm:pt>
    <dgm:pt modelId="{79D05D96-A029-4857-B76A-2AEECC76419D}" type="pres">
      <dgm:prSet presAssocID="{DA816DBD-E387-4A09-A0AF-C15E38337FDC}" presName="hierRoot3" presStyleCnt="0">
        <dgm:presLayoutVars>
          <dgm:hierBranch val="init"/>
        </dgm:presLayoutVars>
      </dgm:prSet>
      <dgm:spPr/>
    </dgm:pt>
    <dgm:pt modelId="{C295B3E0-FF18-40B3-8F1C-A4A9360E3F08}" type="pres">
      <dgm:prSet presAssocID="{DA816DBD-E387-4A09-A0AF-C15E38337FDC}" presName="rootComposite3" presStyleCnt="0"/>
      <dgm:spPr/>
    </dgm:pt>
    <dgm:pt modelId="{3FE14E98-FC39-498F-9BC0-3B9C5E6AFD13}" type="pres">
      <dgm:prSet presAssocID="{DA816DBD-E387-4A09-A0AF-C15E38337FDC}" presName="rootText3" presStyleLbl="asst1" presStyleIdx="7" presStyleCnt="11">
        <dgm:presLayoutVars>
          <dgm:chPref val="3"/>
        </dgm:presLayoutVars>
      </dgm:prSet>
      <dgm:spPr/>
    </dgm:pt>
    <dgm:pt modelId="{DE3FFBCD-2584-49BE-BA27-109FA5A66E47}" type="pres">
      <dgm:prSet presAssocID="{DA816DBD-E387-4A09-A0AF-C15E38337FDC}" presName="titleText3" presStyleLbl="fgAcc2" presStyleIdx="7" presStyleCnt="11">
        <dgm:presLayoutVars>
          <dgm:chMax val="0"/>
          <dgm:chPref val="0"/>
        </dgm:presLayoutVars>
      </dgm:prSet>
      <dgm:spPr/>
    </dgm:pt>
    <dgm:pt modelId="{9EE441D7-904E-47AC-A516-DF8387590561}" type="pres">
      <dgm:prSet presAssocID="{DA816DBD-E387-4A09-A0AF-C15E38337FDC}" presName="rootConnector3" presStyleLbl="asst1" presStyleIdx="7" presStyleCnt="11"/>
      <dgm:spPr/>
    </dgm:pt>
    <dgm:pt modelId="{4C395133-0D4E-4B1F-87FF-F50B031FE51A}" type="pres">
      <dgm:prSet presAssocID="{DA816DBD-E387-4A09-A0AF-C15E38337FDC}" presName="hierChild6" presStyleCnt="0"/>
      <dgm:spPr/>
    </dgm:pt>
    <dgm:pt modelId="{956A411D-463A-4D0F-92F5-171622F26674}" type="pres">
      <dgm:prSet presAssocID="{DA816DBD-E387-4A09-A0AF-C15E38337FDC}" presName="hierChild7" presStyleCnt="0"/>
      <dgm:spPr/>
    </dgm:pt>
    <dgm:pt modelId="{FCB1E8DA-0C25-413C-A858-BE6ACDB4C6DD}" type="pres">
      <dgm:prSet presAssocID="{FD52A8C0-D88B-4F69-8E2B-939A87CAA9B9}" presName="Name96" presStyleLbl="parChTrans1D2" presStyleIdx="4" presStyleCnt="5"/>
      <dgm:spPr/>
    </dgm:pt>
    <dgm:pt modelId="{900D0E94-0B08-4BA7-94F0-E19E5F16A43A}" type="pres">
      <dgm:prSet presAssocID="{D2591D29-E793-4D0C-85B1-FEAA0462ECF0}" presName="hierRoot3" presStyleCnt="0">
        <dgm:presLayoutVars>
          <dgm:hierBranch val="init"/>
        </dgm:presLayoutVars>
      </dgm:prSet>
      <dgm:spPr/>
    </dgm:pt>
    <dgm:pt modelId="{9F3BFB71-2D5F-40E2-85FA-5300C8C95692}" type="pres">
      <dgm:prSet presAssocID="{D2591D29-E793-4D0C-85B1-FEAA0462ECF0}" presName="rootComposite3" presStyleCnt="0"/>
      <dgm:spPr/>
    </dgm:pt>
    <dgm:pt modelId="{F62DCD8D-9214-4B3E-B3AA-B71EF4BD9FAD}" type="pres">
      <dgm:prSet presAssocID="{D2591D29-E793-4D0C-85B1-FEAA0462ECF0}" presName="rootText3" presStyleLbl="asst1" presStyleIdx="8" presStyleCnt="11" custLinFactNeighborX="8438" custLinFactNeighborY="-14815">
        <dgm:presLayoutVars>
          <dgm:chPref val="3"/>
        </dgm:presLayoutVars>
      </dgm:prSet>
      <dgm:spPr/>
    </dgm:pt>
    <dgm:pt modelId="{3D6081A7-5966-47E0-A982-0E6F061C3365}" type="pres">
      <dgm:prSet presAssocID="{D2591D29-E793-4D0C-85B1-FEAA0462ECF0}" presName="titleText3" presStyleLbl="fgAcc2" presStyleIdx="8" presStyleCnt="11">
        <dgm:presLayoutVars>
          <dgm:chMax val="0"/>
          <dgm:chPref val="0"/>
        </dgm:presLayoutVars>
      </dgm:prSet>
      <dgm:spPr/>
    </dgm:pt>
    <dgm:pt modelId="{9E0CB59B-3EBF-4889-9042-EAA3EC1A3BC1}" type="pres">
      <dgm:prSet presAssocID="{D2591D29-E793-4D0C-85B1-FEAA0462ECF0}" presName="rootConnector3" presStyleLbl="asst1" presStyleIdx="8" presStyleCnt="11"/>
      <dgm:spPr/>
    </dgm:pt>
    <dgm:pt modelId="{CF17C0D9-6E41-48AA-935E-DA5B20284D8C}" type="pres">
      <dgm:prSet presAssocID="{D2591D29-E793-4D0C-85B1-FEAA0462ECF0}" presName="hierChild6" presStyleCnt="0"/>
      <dgm:spPr/>
    </dgm:pt>
    <dgm:pt modelId="{A2B11066-FB72-403E-9CA4-90698A779C69}" type="pres">
      <dgm:prSet presAssocID="{D2591D29-E793-4D0C-85B1-FEAA0462ECF0}" presName="hierChild7" presStyleCnt="0"/>
      <dgm:spPr/>
    </dgm:pt>
    <dgm:pt modelId="{3690747F-F17E-4330-8C19-3A95A9C2B6F6}" type="pres">
      <dgm:prSet presAssocID="{7AC38F71-5B56-46A4-B6AA-0B1B152A3853}" presName="Name96" presStyleLbl="parChTrans1D3" presStyleIdx="8" presStyleCnt="10"/>
      <dgm:spPr/>
    </dgm:pt>
    <dgm:pt modelId="{7A0B3F2D-96B0-494C-B1A3-6FEC27928E71}" type="pres">
      <dgm:prSet presAssocID="{A0E359F9-BC53-45F6-BBF8-7812A0046440}" presName="hierRoot3" presStyleCnt="0">
        <dgm:presLayoutVars>
          <dgm:hierBranch val="init"/>
        </dgm:presLayoutVars>
      </dgm:prSet>
      <dgm:spPr/>
    </dgm:pt>
    <dgm:pt modelId="{2700EB2F-C953-4AC4-A92C-FB80BD2B48AF}" type="pres">
      <dgm:prSet presAssocID="{A0E359F9-BC53-45F6-BBF8-7812A0046440}" presName="rootComposite3" presStyleCnt="0"/>
      <dgm:spPr/>
    </dgm:pt>
    <dgm:pt modelId="{934B01D5-B1EE-4BE5-A814-96EB3645AEFC}" type="pres">
      <dgm:prSet presAssocID="{A0E359F9-BC53-45F6-BBF8-7812A0046440}" presName="rootText3" presStyleLbl="asst1" presStyleIdx="9" presStyleCnt="11" custLinFactNeighborX="8437" custLinFactNeighborY="-14815">
        <dgm:presLayoutVars>
          <dgm:chPref val="3"/>
        </dgm:presLayoutVars>
      </dgm:prSet>
      <dgm:spPr/>
    </dgm:pt>
    <dgm:pt modelId="{B5653AD3-5778-4CF9-A6E4-762038F0C737}" type="pres">
      <dgm:prSet presAssocID="{A0E359F9-BC53-45F6-BBF8-7812A0046440}" presName="titleText3" presStyleLbl="fgAcc2" presStyleIdx="9" presStyleCnt="11">
        <dgm:presLayoutVars>
          <dgm:chMax val="0"/>
          <dgm:chPref val="0"/>
        </dgm:presLayoutVars>
      </dgm:prSet>
      <dgm:spPr/>
    </dgm:pt>
    <dgm:pt modelId="{1D281904-5644-4CA5-8EA2-55504959D2CE}" type="pres">
      <dgm:prSet presAssocID="{A0E359F9-BC53-45F6-BBF8-7812A0046440}" presName="rootConnector3" presStyleLbl="asst1" presStyleIdx="9" presStyleCnt="11"/>
      <dgm:spPr/>
    </dgm:pt>
    <dgm:pt modelId="{EBB92FBC-ACE2-43EB-9C67-9231690CCB5F}" type="pres">
      <dgm:prSet presAssocID="{A0E359F9-BC53-45F6-BBF8-7812A0046440}" presName="hierChild6" presStyleCnt="0"/>
      <dgm:spPr/>
    </dgm:pt>
    <dgm:pt modelId="{F61F0EA1-0756-4AC0-BD08-7D83A027C4B9}" type="pres">
      <dgm:prSet presAssocID="{A0E359F9-BC53-45F6-BBF8-7812A0046440}" presName="hierChild7" presStyleCnt="0"/>
      <dgm:spPr/>
    </dgm:pt>
    <dgm:pt modelId="{F093BA16-3633-4B30-AC3C-249F00836CD6}" type="pres">
      <dgm:prSet presAssocID="{6D92BF87-93DF-4918-9D54-C2C32E08C6EA}" presName="Name96" presStyleLbl="parChTrans1D3" presStyleIdx="9" presStyleCnt="10"/>
      <dgm:spPr/>
    </dgm:pt>
    <dgm:pt modelId="{98F60F62-2CBF-44E9-9319-F1C025BB315C}" type="pres">
      <dgm:prSet presAssocID="{D9D95965-7992-448C-AAB8-BB335B4E5D91}" presName="hierRoot3" presStyleCnt="0">
        <dgm:presLayoutVars>
          <dgm:hierBranch val="init"/>
        </dgm:presLayoutVars>
      </dgm:prSet>
      <dgm:spPr/>
    </dgm:pt>
    <dgm:pt modelId="{45C07431-C5C4-468A-9DAC-15171F27029D}" type="pres">
      <dgm:prSet presAssocID="{D9D95965-7992-448C-AAB8-BB335B4E5D91}" presName="rootComposite3" presStyleCnt="0"/>
      <dgm:spPr/>
    </dgm:pt>
    <dgm:pt modelId="{D30B5852-E770-4553-A6E3-F34A81E9562E}" type="pres">
      <dgm:prSet presAssocID="{D9D95965-7992-448C-AAB8-BB335B4E5D91}" presName="rootText3" presStyleLbl="asst1" presStyleIdx="10" presStyleCnt="11" custLinFactNeighborX="8437" custLinFactNeighborY="-14815">
        <dgm:presLayoutVars>
          <dgm:chPref val="3"/>
        </dgm:presLayoutVars>
      </dgm:prSet>
      <dgm:spPr/>
    </dgm:pt>
    <dgm:pt modelId="{6BA8A782-EB07-4DBA-B840-81D5BE4A5F5A}" type="pres">
      <dgm:prSet presAssocID="{D9D95965-7992-448C-AAB8-BB335B4E5D91}" presName="titleText3" presStyleLbl="fgAcc2" presStyleIdx="10" presStyleCnt="11">
        <dgm:presLayoutVars>
          <dgm:chMax val="0"/>
          <dgm:chPref val="0"/>
        </dgm:presLayoutVars>
      </dgm:prSet>
      <dgm:spPr/>
    </dgm:pt>
    <dgm:pt modelId="{6F79A2AD-4695-46C7-AFE6-D200D310B87D}" type="pres">
      <dgm:prSet presAssocID="{D9D95965-7992-448C-AAB8-BB335B4E5D91}" presName="rootConnector3" presStyleLbl="asst1" presStyleIdx="10" presStyleCnt="11"/>
      <dgm:spPr/>
    </dgm:pt>
    <dgm:pt modelId="{B6128A19-8123-4632-8A7B-95D76E7E538C}" type="pres">
      <dgm:prSet presAssocID="{D9D95965-7992-448C-AAB8-BB335B4E5D91}" presName="hierChild6" presStyleCnt="0"/>
      <dgm:spPr/>
    </dgm:pt>
    <dgm:pt modelId="{9499F602-90CD-45F0-B5C2-5A0910519E33}" type="pres">
      <dgm:prSet presAssocID="{D9D95965-7992-448C-AAB8-BB335B4E5D91}" presName="hierChild7" presStyleCnt="0"/>
      <dgm:spPr/>
    </dgm:pt>
    <dgm:pt modelId="{0D20F649-2BCE-43FA-B952-500FD9292368}" type="pres">
      <dgm:prSet presAssocID="{BE19C38F-7DD7-4E01-ADD4-98A1605E8D4C}" presName="hierRoot1" presStyleCnt="0">
        <dgm:presLayoutVars>
          <dgm:hierBranch val="init"/>
        </dgm:presLayoutVars>
      </dgm:prSet>
      <dgm:spPr/>
    </dgm:pt>
    <dgm:pt modelId="{8DC2848F-0148-40BD-8AC0-ED737289C0AE}" type="pres">
      <dgm:prSet presAssocID="{BE19C38F-7DD7-4E01-ADD4-98A1605E8D4C}" presName="rootComposite1" presStyleCnt="0"/>
      <dgm:spPr/>
    </dgm:pt>
    <dgm:pt modelId="{B5295B09-9259-4C7D-A754-FEE05D7DD9B7}" type="pres">
      <dgm:prSet presAssocID="{BE19C38F-7DD7-4E01-ADD4-98A1605E8D4C}" presName="rootText1" presStyleLbl="node0" presStyleIdx="1" presStyleCnt="4" custLinFactY="105678" custLinFactNeighborX="-18522" custLinFactNeighborY="200000">
        <dgm:presLayoutVars>
          <dgm:chMax/>
          <dgm:chPref val="3"/>
        </dgm:presLayoutVars>
      </dgm:prSet>
      <dgm:spPr/>
    </dgm:pt>
    <dgm:pt modelId="{E33DA38E-7D1A-43D1-BEAB-7D3AD462F621}" type="pres">
      <dgm:prSet presAssocID="{BE19C38F-7DD7-4E01-ADD4-98A1605E8D4C}" presName="titleText1" presStyleLbl="fgAcc0" presStyleIdx="1" presStyleCnt="4" custLinFactY="430439" custLinFactNeighborX="-3566" custLinFactNeighborY="500000">
        <dgm:presLayoutVars>
          <dgm:chMax val="0"/>
          <dgm:chPref val="0"/>
        </dgm:presLayoutVars>
      </dgm:prSet>
      <dgm:spPr/>
    </dgm:pt>
    <dgm:pt modelId="{4AA5C992-2E9E-4EC4-BC5E-F097E4775474}" type="pres">
      <dgm:prSet presAssocID="{BE19C38F-7DD7-4E01-ADD4-98A1605E8D4C}" presName="rootConnector1" presStyleLbl="asst0" presStyleIdx="0" presStyleCnt="0"/>
      <dgm:spPr/>
    </dgm:pt>
    <dgm:pt modelId="{3EED8C65-07B2-486D-AE1D-470E9DA5F7D9}" type="pres">
      <dgm:prSet presAssocID="{BE19C38F-7DD7-4E01-ADD4-98A1605E8D4C}" presName="hierChild2" presStyleCnt="0"/>
      <dgm:spPr/>
    </dgm:pt>
    <dgm:pt modelId="{71358BCB-0D6D-432B-A8D6-C3DCF1049202}" type="pres">
      <dgm:prSet presAssocID="{BE19C38F-7DD7-4E01-ADD4-98A1605E8D4C}" presName="hierChild3" presStyleCnt="0"/>
      <dgm:spPr/>
    </dgm:pt>
    <dgm:pt modelId="{60D8851A-08E2-ED40-9B77-10BC26C1AE68}" type="pres">
      <dgm:prSet presAssocID="{2508502B-2DBB-7348-9577-E55F37FF2F2F}" presName="hierRoot1" presStyleCnt="0">
        <dgm:presLayoutVars>
          <dgm:hierBranch val="init"/>
        </dgm:presLayoutVars>
      </dgm:prSet>
      <dgm:spPr/>
    </dgm:pt>
    <dgm:pt modelId="{4FC46386-7CF8-8E4B-AA48-4E900777AA2E}" type="pres">
      <dgm:prSet presAssocID="{2508502B-2DBB-7348-9577-E55F37FF2F2F}" presName="rootComposite1" presStyleCnt="0"/>
      <dgm:spPr/>
    </dgm:pt>
    <dgm:pt modelId="{522A09FE-2E92-0D40-9BAF-D3E08EAB3839}" type="pres">
      <dgm:prSet presAssocID="{2508502B-2DBB-7348-9577-E55F37FF2F2F}" presName="rootText1" presStyleLbl="node0" presStyleIdx="2" presStyleCnt="4" custLinFactX="-200000" custLinFactY="231358" custLinFactNeighborX="-233636" custLinFactNeighborY="300000">
        <dgm:presLayoutVars>
          <dgm:chMax/>
          <dgm:chPref val="3"/>
        </dgm:presLayoutVars>
      </dgm:prSet>
      <dgm:spPr/>
    </dgm:pt>
    <dgm:pt modelId="{D29DEB31-B2BB-1A41-BD34-D68FCE5C6E45}" type="pres">
      <dgm:prSet presAssocID="{2508502B-2DBB-7348-9577-E55F37FF2F2F}" presName="titleText1" presStyleLbl="fgAcc0" presStyleIdx="2" presStyleCnt="4">
        <dgm:presLayoutVars>
          <dgm:chMax val="0"/>
          <dgm:chPref val="0"/>
        </dgm:presLayoutVars>
      </dgm:prSet>
      <dgm:spPr/>
    </dgm:pt>
    <dgm:pt modelId="{D47353D1-EE3C-F642-B3BB-7D98D11E6A87}" type="pres">
      <dgm:prSet presAssocID="{2508502B-2DBB-7348-9577-E55F37FF2F2F}" presName="rootConnector1" presStyleLbl="asst0" presStyleIdx="0" presStyleCnt="0"/>
      <dgm:spPr/>
    </dgm:pt>
    <dgm:pt modelId="{7C425896-7DD4-9A48-8323-F26FB6D87F95}" type="pres">
      <dgm:prSet presAssocID="{2508502B-2DBB-7348-9577-E55F37FF2F2F}" presName="hierChild2" presStyleCnt="0"/>
      <dgm:spPr/>
    </dgm:pt>
    <dgm:pt modelId="{C0D2C8E1-0A5B-AB46-BDDE-FF8260B66C8A}" type="pres">
      <dgm:prSet presAssocID="{2508502B-2DBB-7348-9577-E55F37FF2F2F}" presName="hierChild3" presStyleCnt="0"/>
      <dgm:spPr/>
    </dgm:pt>
    <dgm:pt modelId="{AE453E56-C2CA-304A-BAAB-ED96FC78E611}" type="pres">
      <dgm:prSet presAssocID="{84E66B79-DBCE-A84C-BC96-0EBF1391837B}" presName="hierRoot1" presStyleCnt="0">
        <dgm:presLayoutVars>
          <dgm:hierBranch val="init"/>
        </dgm:presLayoutVars>
      </dgm:prSet>
      <dgm:spPr/>
    </dgm:pt>
    <dgm:pt modelId="{DB189FCE-414B-5246-96AB-62BB569275D5}" type="pres">
      <dgm:prSet presAssocID="{84E66B79-DBCE-A84C-BC96-0EBF1391837B}" presName="rootComposite1" presStyleCnt="0"/>
      <dgm:spPr/>
    </dgm:pt>
    <dgm:pt modelId="{49F282B6-3D7F-1048-91FF-2F4DE3E092FC}" type="pres">
      <dgm:prSet presAssocID="{84E66B79-DBCE-A84C-BC96-0EBF1391837B}" presName="rootText1" presStyleLbl="node0" presStyleIdx="3" presStyleCnt="4" custLinFactX="-100000" custLinFactY="200000" custLinFactNeighborX="-132949" custLinFactNeighborY="228480">
        <dgm:presLayoutVars>
          <dgm:chMax/>
          <dgm:chPref val="3"/>
        </dgm:presLayoutVars>
      </dgm:prSet>
      <dgm:spPr/>
    </dgm:pt>
    <dgm:pt modelId="{F361F63D-82E6-9B45-88E7-96742E55403F}" type="pres">
      <dgm:prSet presAssocID="{84E66B79-DBCE-A84C-BC96-0EBF1391837B}" presName="titleText1" presStyleLbl="fgAcc0" presStyleIdx="3" presStyleCnt="4" custLinFactY="430439" custLinFactNeighborX="-3566" custLinFactNeighborY="500000">
        <dgm:presLayoutVars>
          <dgm:chMax val="0"/>
          <dgm:chPref val="0"/>
        </dgm:presLayoutVars>
      </dgm:prSet>
      <dgm:spPr/>
    </dgm:pt>
    <dgm:pt modelId="{674E712A-FA55-F04A-AF55-57369C63EAC0}" type="pres">
      <dgm:prSet presAssocID="{84E66B79-DBCE-A84C-BC96-0EBF1391837B}" presName="rootConnector1" presStyleLbl="asst0" presStyleIdx="0" presStyleCnt="0"/>
      <dgm:spPr/>
    </dgm:pt>
    <dgm:pt modelId="{B30CE108-5B88-4549-993E-F32C7B3F2D6B}" type="pres">
      <dgm:prSet presAssocID="{84E66B79-DBCE-A84C-BC96-0EBF1391837B}" presName="hierChild2" presStyleCnt="0"/>
      <dgm:spPr/>
    </dgm:pt>
    <dgm:pt modelId="{D53DBE27-3B12-4F4B-B561-5658F53A1F11}" type="pres">
      <dgm:prSet presAssocID="{84E66B79-DBCE-A84C-BC96-0EBF1391837B}" presName="hierChild3" presStyleCnt="0"/>
      <dgm:spPr/>
    </dgm:pt>
  </dgm:ptLst>
  <dgm:cxnLst>
    <dgm:cxn modelId="{9D35AF01-5893-4132-B14C-E0F172AD2CE3}" type="presOf" srcId="{8BCF8BD5-A40A-44CC-A37E-802DAF4F2B63}" destId="{F024C3B2-E5AA-4844-9299-71CC545B958C}" srcOrd="1" destOrd="0" presId="urn:microsoft.com/office/officeart/2008/layout/NameandTitleOrganizationalChart"/>
    <dgm:cxn modelId="{DE465207-358E-436E-937D-95924E610B9A}" type="presOf" srcId="{D2591D29-E793-4D0C-85B1-FEAA0462ECF0}" destId="{9E0CB59B-3EBF-4889-9042-EAA3EC1A3BC1}" srcOrd="1" destOrd="0" presId="urn:microsoft.com/office/officeart/2008/layout/NameandTitleOrganizationalChart"/>
    <dgm:cxn modelId="{14F8590C-44F8-4BB2-86A9-39D8D2D1F27C}" type="presOf" srcId="{1440DBDA-A650-4BAF-A483-FD2797C41B9F}" destId="{6C8A403E-3FDD-4AB0-8164-C4BE1686787B}" srcOrd="0" destOrd="0" presId="urn:microsoft.com/office/officeart/2008/layout/NameandTitleOrganizationalChart"/>
    <dgm:cxn modelId="{7328210D-5DB9-444A-AED1-E48D0BCA07E6}" type="presOf" srcId="{2444C681-BFE4-4DE6-B0B3-AEE749BECB38}" destId="{6BA8A782-EB07-4DBA-B840-81D5BE4A5F5A}" srcOrd="0" destOrd="0" presId="urn:microsoft.com/office/officeart/2008/layout/NameandTitleOrganizationalChart"/>
    <dgm:cxn modelId="{D29BD50D-8BD9-46B2-98FB-D00B4F9966C9}" type="presOf" srcId="{9E5452AA-6B28-4FBC-A45E-29543FFAE92C}" destId="{5707A84D-B9A2-4413-B187-C77CF5F0C20A}" srcOrd="0" destOrd="0" presId="urn:microsoft.com/office/officeart/2008/layout/NameandTitleOrganizationalChart"/>
    <dgm:cxn modelId="{2170610E-2569-4188-92FF-0A500409CF11}" type="presOf" srcId="{7AC38F71-5B56-46A4-B6AA-0B1B152A3853}" destId="{3690747F-F17E-4330-8C19-3A95A9C2B6F6}" srcOrd="0" destOrd="0" presId="urn:microsoft.com/office/officeart/2008/layout/NameandTitleOrganizationalChart"/>
    <dgm:cxn modelId="{E82A700F-F85E-41E6-98D8-424C13A2B9C4}" type="presOf" srcId="{D4EB45C7-93B1-43B2-AFDC-6F39D526B18C}" destId="{3504A52F-DC73-4C6C-923A-8CB21E48D1EB}" srcOrd="0" destOrd="0" presId="urn:microsoft.com/office/officeart/2008/layout/NameandTitleOrganizationalChart"/>
    <dgm:cxn modelId="{691E3211-16C0-4785-A5C8-91F7F46A71EE}" type="presOf" srcId="{BE19C38F-7DD7-4E01-ADD4-98A1605E8D4C}" destId="{4AA5C992-2E9E-4EC4-BC5E-F097E4775474}" srcOrd="1" destOrd="0" presId="urn:microsoft.com/office/officeart/2008/layout/NameandTitleOrganizationalChart"/>
    <dgm:cxn modelId="{C71C5512-263C-4151-B2BB-93C7E030BB72}" type="presOf" srcId="{5D3A4E39-38E0-43A5-8C56-F813D9312A97}" destId="{D5B40FB9-8816-4C5C-9B77-2E646B7DA879}" srcOrd="1" destOrd="0" presId="urn:microsoft.com/office/officeart/2008/layout/NameandTitleOrganizationalChart"/>
    <dgm:cxn modelId="{2D81B714-FBE3-45D0-9384-EFFFE1B4CCFF}" type="presOf" srcId="{FD52A8C0-D88B-4F69-8E2B-939A87CAA9B9}" destId="{FCB1E8DA-0C25-413C-A858-BE6ACDB4C6DD}" srcOrd="0" destOrd="0" presId="urn:microsoft.com/office/officeart/2008/layout/NameandTitleOrganizationalChart"/>
    <dgm:cxn modelId="{67CC4615-175E-4A20-A22E-A0A5031F5B46}" srcId="{19719822-7B5F-49C6-ADF6-F256445299CE}" destId="{8BCF8BD5-A40A-44CC-A37E-802DAF4F2B63}" srcOrd="1" destOrd="0" parTransId="{DD87A774-024C-460D-9A19-C8BEE3517A2B}" sibTransId="{6ABC4247-8E63-4C90-98CA-1BA89D5DEC6D}"/>
    <dgm:cxn modelId="{6E7EF215-8862-471F-ADE4-AB4B999D21C6}" type="presOf" srcId="{D2591D29-E793-4D0C-85B1-FEAA0462ECF0}" destId="{F62DCD8D-9214-4B3E-B3AA-B71EF4BD9FAD}" srcOrd="0" destOrd="0" presId="urn:microsoft.com/office/officeart/2008/layout/NameandTitleOrganizationalChart"/>
    <dgm:cxn modelId="{401C241B-E3BA-49B9-B5EE-5C93989432C3}" srcId="{208EEE30-EB70-472B-8676-1378D5090FDE}" destId="{F8966B70-A9D5-413F-BE23-2141D05C8EB7}" srcOrd="2" destOrd="0" parTransId="{3521F8FA-8EF7-4DF7-9D2A-53FCE443DD88}" sibTransId="{EDDE58A6-6D27-4803-9AAC-0083207709B4}"/>
    <dgm:cxn modelId="{CBE18B1C-E005-44DC-9CB2-2DD00F3DB7B6}" type="presOf" srcId="{69EF925E-A1CB-4E02-86DE-F8E4858F0B6D}" destId="{F5A2B0CC-A421-4AA3-B794-E1A5D2C5AAC0}" srcOrd="0" destOrd="0" presId="urn:microsoft.com/office/officeart/2008/layout/NameandTitleOrganizationalChart"/>
    <dgm:cxn modelId="{5B2FB01C-5210-9D45-90A0-91AE992958EC}" type="presOf" srcId="{84E66B79-DBCE-A84C-BC96-0EBF1391837B}" destId="{674E712A-FA55-F04A-AF55-57369C63EAC0}" srcOrd="1" destOrd="0" presId="urn:microsoft.com/office/officeart/2008/layout/NameandTitleOrganizationalChart"/>
    <dgm:cxn modelId="{F4871C25-56F7-4B2F-9FE5-6CCCA7D0C42A}" srcId="{19719822-7B5F-49C6-ADF6-F256445299CE}" destId="{DA816DBD-E387-4A09-A0AF-C15E38337FDC}" srcOrd="0" destOrd="0" parTransId="{69EF925E-A1CB-4E02-86DE-F8E4858F0B6D}" sibTransId="{7E7377AD-3FB7-42D6-9B23-DCFFAC1D49D0}"/>
    <dgm:cxn modelId="{0D838C2C-394C-4F03-A362-970394BED020}" type="presOf" srcId="{06586B2D-7D70-4895-AE44-36EF4BBC8593}" destId="{C1F79340-7189-411D-8E7D-1FFCDFA1A8BF}" srcOrd="0" destOrd="0" presId="urn:microsoft.com/office/officeart/2008/layout/NameandTitleOrganizationalChart"/>
    <dgm:cxn modelId="{772C9F2C-40E9-4FED-8D9E-9F5D72DC10CC}" type="presOf" srcId="{720B20C8-79DC-4299-8E52-D6207F64C503}" destId="{3DAF8219-96C1-4685-9B35-CD7DF8AEDBA6}" srcOrd="1" destOrd="0" presId="urn:microsoft.com/office/officeart/2008/layout/NameandTitleOrganizationalChart"/>
    <dgm:cxn modelId="{29B3792D-8773-4961-ABE5-F4CFF8EE5857}" type="presOf" srcId="{A0E359F9-BC53-45F6-BBF8-7812A0046440}" destId="{1D281904-5644-4CA5-8EA2-55504959D2CE}" srcOrd="1" destOrd="0" presId="urn:microsoft.com/office/officeart/2008/layout/NameandTitleOrganizationalChart"/>
    <dgm:cxn modelId="{12B1822E-A012-4330-84B2-1402B9A1C7CD}" type="presOf" srcId="{5D2CCF27-D661-412E-A2CA-AD17A6BDC499}" destId="{3609E86D-2F8B-4CB4-A616-E7600F5B134D}" srcOrd="0" destOrd="0" presId="urn:microsoft.com/office/officeart/2008/layout/NameandTitleOrganizationalChart"/>
    <dgm:cxn modelId="{8D22112F-E0E4-46E8-ADC7-DAFC70AB78DA}" type="presOf" srcId="{1184AA46-8DEB-450E-9CF2-8FADD274733A}" destId="{6D6A5DFB-6410-4C11-BDB0-C8A40F0ADEEE}" srcOrd="1" destOrd="0" presId="urn:microsoft.com/office/officeart/2008/layout/NameandTitleOrganizationalChart"/>
    <dgm:cxn modelId="{BE5CC42F-4727-4B0C-8555-A4C49EE805B0}" type="presOf" srcId="{E90FAD61-A218-4724-9A4C-087F18D36DD1}" destId="{94981DBB-61B2-44F6-BE69-0D311B25125C}" srcOrd="1" destOrd="0" presId="urn:microsoft.com/office/officeart/2008/layout/NameandTitleOrganizationalChart"/>
    <dgm:cxn modelId="{957F4734-1A3D-4C31-A71D-DAE6909A7DCA}" type="presOf" srcId="{7E7377AD-3FB7-42D6-9B23-DCFFAC1D49D0}" destId="{DE3FFBCD-2584-49BE-BA27-109FA5A66E47}" srcOrd="0" destOrd="0" presId="urn:microsoft.com/office/officeart/2008/layout/NameandTitleOrganizationalChart"/>
    <dgm:cxn modelId="{0A6AA236-DA1D-4EE0-8087-4122F524AA2D}" srcId="{8BCF8BD5-A40A-44CC-A37E-802DAF4F2B63}" destId="{5D3A4E39-38E0-43A5-8C56-F813D9312A97}" srcOrd="1" destOrd="0" parTransId="{51992A09-7626-478D-B103-1E3D73FEDC15}" sibTransId="{A933263A-B312-45F2-8F93-D32EF087A946}"/>
    <dgm:cxn modelId="{301FC936-FDCB-41EA-9BAA-FA7E3D98361F}" type="presOf" srcId="{A7ECAA5E-C41A-4CCC-B448-F2790F2A9847}" destId="{3D6081A7-5966-47E0-A982-0E6F061C3365}" srcOrd="0" destOrd="0" presId="urn:microsoft.com/office/officeart/2008/layout/NameandTitleOrganizationalChart"/>
    <dgm:cxn modelId="{DC326939-4787-4D67-A66A-0441DF08C8A9}" type="presOf" srcId="{C63E4B8D-FFAE-4026-A94C-80AF38B96801}" destId="{B42FF3D7-F34C-4279-B535-85F98AC60B1B}" srcOrd="0" destOrd="0" presId="urn:microsoft.com/office/officeart/2008/layout/NameandTitleOrganizationalChart"/>
    <dgm:cxn modelId="{A54F8B39-5CE6-4025-A1E9-7E001E348B44}" type="presOf" srcId="{208EEE30-EB70-472B-8676-1378D5090FDE}" destId="{7CBC7B60-AF2E-4AF9-9B80-34BD4659ECE5}" srcOrd="1" destOrd="0" presId="urn:microsoft.com/office/officeart/2008/layout/NameandTitleOrganizationalChart"/>
    <dgm:cxn modelId="{1628C93F-CE23-4111-A823-C2C3ABE21DCA}" type="presOf" srcId="{4C4B0E86-3301-4801-928B-29B12D7194F5}" destId="{88EE5642-16F7-4737-8FD1-F7836C243B4B}" srcOrd="0" destOrd="0" presId="urn:microsoft.com/office/officeart/2008/layout/NameandTitleOrganizationalChart"/>
    <dgm:cxn modelId="{B7DAA845-AA73-475F-B302-F007E7F69F97}" type="presOf" srcId="{B0E42DD0-03D2-4779-8066-40509AB54294}" destId="{BC6BB4FA-3356-4422-9D48-65E91C9487E7}" srcOrd="0" destOrd="0" presId="urn:microsoft.com/office/officeart/2008/layout/NameandTitleOrganizationalChart"/>
    <dgm:cxn modelId="{7E3BB445-3BB6-4293-8789-C6D6AF24AD6D}" type="presOf" srcId="{51992A09-7626-478D-B103-1E3D73FEDC15}" destId="{AA731D36-AB41-423A-A843-CDA01C83A729}" srcOrd="0" destOrd="0" presId="urn:microsoft.com/office/officeart/2008/layout/NameandTitleOrganizationalChart"/>
    <dgm:cxn modelId="{B1DDF465-BA76-4F2D-97A2-6D3F73AD4853}" type="presOf" srcId="{DC877D43-70A8-40E6-A0D4-7B1F50628CEC}" destId="{02AF3DA0-A198-4289-8D21-BF74AA0258C0}" srcOrd="0" destOrd="0" presId="urn:microsoft.com/office/officeart/2008/layout/NameandTitleOrganizationalChart"/>
    <dgm:cxn modelId="{95070B67-3CDF-4AF9-AE02-A9A74CB90737}" srcId="{208EEE30-EB70-472B-8676-1378D5090FDE}" destId="{1184AA46-8DEB-450E-9CF2-8FADD274733A}" srcOrd="0" destOrd="0" parTransId="{39563680-5282-4F42-A761-FA6911228B0C}" sibTransId="{1440DBDA-A650-4BAF-A483-FD2797C41B9F}"/>
    <dgm:cxn modelId="{D8DA5848-2BCE-4FC2-B8FB-F75E54B92BA6}" type="presOf" srcId="{DF798EC3-0F62-4BFC-A343-259BB6EF3B01}" destId="{48D08493-6E8C-4B60-B35E-6EDAC89006A8}" srcOrd="0" destOrd="0" presId="urn:microsoft.com/office/officeart/2008/layout/NameandTitleOrganizationalChart"/>
    <dgm:cxn modelId="{0A7EA96A-C706-4046-AF05-F84EC719A429}" type="presOf" srcId="{ACA06E33-B65C-42EA-B394-BAC5C8138FF2}" destId="{9F1A7C0C-6C97-4DD7-AB41-EFB09A504EE8}" srcOrd="1" destOrd="0" presId="urn:microsoft.com/office/officeart/2008/layout/NameandTitleOrganizationalChart"/>
    <dgm:cxn modelId="{37D5DD6C-934D-495D-8238-9AB0AC61B710}" type="presOf" srcId="{19719822-7B5F-49C6-ADF6-F256445299CE}" destId="{C2ECEEFC-F1F8-4BEC-983F-05BD302F485D}" srcOrd="1" destOrd="0" presId="urn:microsoft.com/office/officeart/2008/layout/NameandTitleOrganizationalChart"/>
    <dgm:cxn modelId="{D2BCA34E-88A3-49AC-AD69-53EEFE50EF37}" type="presOf" srcId="{F5CE7E69-E4C1-43C9-972B-D3F17BA498B1}" destId="{D8CEAB02-58CA-4E3B-AFC1-DD5A429ABF0D}" srcOrd="0" destOrd="0" presId="urn:microsoft.com/office/officeart/2008/layout/NameandTitleOrganizationalChart"/>
    <dgm:cxn modelId="{10BB2551-BA92-47D9-A50B-62BAE56C8F79}" type="presOf" srcId="{06586B2D-7D70-4895-AE44-36EF4BBC8593}" destId="{A79FA5CE-44DB-4706-B8BC-362545663933}" srcOrd="1" destOrd="0" presId="urn:microsoft.com/office/officeart/2008/layout/NameandTitleOrganizationalChart"/>
    <dgm:cxn modelId="{7BC7A771-E18F-4E4D-8158-F06E332D22AE}" type="presOf" srcId="{2D2046D4-92C2-4C95-8283-04E03BEACD29}" destId="{E4D26050-3D5F-4F95-81DA-6E946BE198FC}" srcOrd="0" destOrd="0" presId="urn:microsoft.com/office/officeart/2008/layout/NameandTitleOrganizationalChart"/>
    <dgm:cxn modelId="{EEF56252-C293-40E8-A5EB-4BC8FB0546D8}" type="presOf" srcId="{08D87DC3-FFD2-4357-82F2-09C51C989170}" destId="{051AEE19-80F4-4760-A095-F8D76549EFCF}" srcOrd="0" destOrd="0" presId="urn:microsoft.com/office/officeart/2008/layout/NameandTitleOrganizationalChart"/>
    <dgm:cxn modelId="{B864A258-E5A0-5147-A9C0-214EC498B36F}" srcId="{DC877D43-70A8-40E6-A0D4-7B1F50628CEC}" destId="{2508502B-2DBB-7348-9577-E55F37FF2F2F}" srcOrd="2" destOrd="0" parTransId="{9A78698D-9DE1-3347-BABE-DCD1868F1B7F}" sibTransId="{7F3CC678-FC69-EE46-9ABB-5F2AD1BAABED}"/>
    <dgm:cxn modelId="{D4D61879-08FE-4B92-BD26-D496E6460E34}" srcId="{19719822-7B5F-49C6-ADF6-F256445299CE}" destId="{208EEE30-EB70-472B-8676-1378D5090FDE}" srcOrd="2" destOrd="0" parTransId="{C63E4B8D-FFAE-4026-A94C-80AF38B96801}" sibTransId="{AF32F087-DCED-4739-984A-A90ED9301CDD}"/>
    <dgm:cxn modelId="{D0E4C879-983D-4BF5-BF45-E4B75B60BDA7}" type="presOf" srcId="{5D3A4E39-38E0-43A5-8C56-F813D9312A97}" destId="{EC167AAF-131F-4502-8723-2D24BFB1F093}" srcOrd="0" destOrd="0" presId="urn:microsoft.com/office/officeart/2008/layout/NameandTitleOrganizationalChart"/>
    <dgm:cxn modelId="{33771D7B-C2B9-4173-A252-976D0E6D42BA}" type="presOf" srcId="{208EEE30-EB70-472B-8676-1378D5090FDE}" destId="{D44A8C3D-DF5B-4062-AAAC-CFB24CCFE7E3}" srcOrd="0" destOrd="0" presId="urn:microsoft.com/office/officeart/2008/layout/NameandTitleOrganizationalChart"/>
    <dgm:cxn modelId="{F5A0167E-8B1C-4ED2-9D3A-48DF7865BAF8}" type="presOf" srcId="{0AF43F79-C329-40BC-9C9E-72C68B53134A}" destId="{01AD2BA9-66E0-4DE8-9CFB-9436EFE2250B}" srcOrd="1" destOrd="0" presId="urn:microsoft.com/office/officeart/2008/layout/NameandTitleOrganizationalChart"/>
    <dgm:cxn modelId="{D76D7A7E-5A83-4C19-BC50-9B38A36B967D}" type="presOf" srcId="{A0E359F9-BC53-45F6-BBF8-7812A0046440}" destId="{934B01D5-B1EE-4BE5-A814-96EB3645AEFC}" srcOrd="0" destOrd="0" presId="urn:microsoft.com/office/officeart/2008/layout/NameandTitleOrganizationalChart"/>
    <dgm:cxn modelId="{78C7BC81-1742-44A0-9B90-96C1D094FF72}" type="presOf" srcId="{0EF0FEE9-D2AC-43B3-B316-46083841C941}" destId="{D03EE836-BEB2-4E3C-AD50-3F23FD96499C}" srcOrd="0" destOrd="0" presId="urn:microsoft.com/office/officeart/2008/layout/NameandTitleOrganizationalChart"/>
    <dgm:cxn modelId="{8BABDF83-82D9-402C-B75F-78853DBEB72F}" type="presOf" srcId="{6D92BF87-93DF-4918-9D54-C2C32E08C6EA}" destId="{F093BA16-3633-4B30-AC3C-249F00836CD6}" srcOrd="0" destOrd="0" presId="urn:microsoft.com/office/officeart/2008/layout/NameandTitleOrganizationalChart"/>
    <dgm:cxn modelId="{475AA985-5B27-4C85-9E92-F4BDA40A0958}" type="presOf" srcId="{6ED21EDB-9322-4697-8ACC-5FBB622E79A2}" destId="{A2078F6A-98DC-4A13-A4B4-9341FAC3EC69}" srcOrd="0" destOrd="0" presId="urn:microsoft.com/office/officeart/2008/layout/NameandTitleOrganizationalChart"/>
    <dgm:cxn modelId="{779E838D-6A18-4093-9484-D64B47E1506D}" type="presOf" srcId="{1A91E7FC-0446-4CF8-8A4C-5114ADA42F5E}" destId="{A9DB2043-4434-4B96-91A4-710958D8818D}" srcOrd="0" destOrd="0" presId="urn:microsoft.com/office/officeart/2008/layout/NameandTitleOrganizationalChart"/>
    <dgm:cxn modelId="{733B9A8D-0C24-4547-A9C7-B366A9D8AE0F}" srcId="{DC877D43-70A8-40E6-A0D4-7B1F50628CEC}" destId="{19719822-7B5F-49C6-ADF6-F256445299CE}" srcOrd="0" destOrd="0" parTransId="{57F4CB4F-B428-4344-8DDD-F4D69C26AF03}" sibTransId="{F5CE7E69-E4C1-43C9-972B-D3F17BA498B1}"/>
    <dgm:cxn modelId="{6591398F-4309-4684-AD37-D243D8B0542A}" srcId="{19719822-7B5F-49C6-ADF6-F256445299CE}" destId="{9E5452AA-6B28-4FBC-A45E-29543FFAE92C}" srcOrd="3" destOrd="0" parTransId="{08D87DC3-FFD2-4357-82F2-09C51C989170}" sibTransId="{B30EB8F3-5E9C-48E0-BC3E-360469B0E5E1}"/>
    <dgm:cxn modelId="{B275FC92-6C0E-4688-AD60-A64ABECED4ED}" type="presOf" srcId="{D9D95965-7992-448C-AAB8-BB335B4E5D91}" destId="{6F79A2AD-4695-46C7-AFE6-D200D310B87D}" srcOrd="1" destOrd="0" presId="urn:microsoft.com/office/officeart/2008/layout/NameandTitleOrganizationalChart"/>
    <dgm:cxn modelId="{829BBA97-131B-497C-BD8C-F540C40095F5}" type="presOf" srcId="{BE19C38F-7DD7-4E01-ADD4-98A1605E8D4C}" destId="{B5295B09-9259-4C7D-A754-FEE05D7DD9B7}" srcOrd="0" destOrd="0" presId="urn:microsoft.com/office/officeart/2008/layout/NameandTitleOrganizationalChart"/>
    <dgm:cxn modelId="{9CB0A298-6D29-404E-911B-34FE73A1B963}" srcId="{DC877D43-70A8-40E6-A0D4-7B1F50628CEC}" destId="{84E66B79-DBCE-A84C-BC96-0EBF1391837B}" srcOrd="3" destOrd="0" parTransId="{773345CC-16E8-EA4B-B8F4-4405024AAF7E}" sibTransId="{839D9BEF-2181-1644-95A9-3E3EDDC53EB6}"/>
    <dgm:cxn modelId="{D0D4BE9A-6A98-4FC8-A0CD-28ECC47F84D2}" srcId="{D2591D29-E793-4D0C-85B1-FEAA0462ECF0}" destId="{A0E359F9-BC53-45F6-BBF8-7812A0046440}" srcOrd="0" destOrd="0" parTransId="{7AC38F71-5B56-46A4-B6AA-0B1B152A3853}" sibTransId="{78EA9956-2BBF-47D4-AB29-0A805B44F99A}"/>
    <dgm:cxn modelId="{450EC69D-205A-465C-A0FC-E2D3DB3D05BA}" type="presOf" srcId="{7C574E58-531F-4F08-88A3-25CCE3084138}" destId="{70E58287-555C-4142-85B9-D084410E5832}" srcOrd="1" destOrd="0" presId="urn:microsoft.com/office/officeart/2008/layout/NameandTitleOrganizationalChart"/>
    <dgm:cxn modelId="{4861B49F-4098-B747-B058-5ECCB9F352AE}" type="presOf" srcId="{2508502B-2DBB-7348-9577-E55F37FF2F2F}" destId="{522A09FE-2E92-0D40-9BAF-D3E08EAB3839}" srcOrd="0" destOrd="0" presId="urn:microsoft.com/office/officeart/2008/layout/NameandTitleOrganizationalChart"/>
    <dgm:cxn modelId="{4796AAA5-A591-4EC5-BD5A-8A92EC32BB0B}" srcId="{208EEE30-EB70-472B-8676-1378D5090FDE}" destId="{0AF43F79-C329-40BC-9C9E-72C68B53134A}" srcOrd="1" destOrd="0" parTransId="{0EF0FEE9-D2AC-43B3-B316-46083841C941}" sibTransId="{1A91E7FC-0446-4CF8-8A4C-5114ADA42F5E}"/>
    <dgm:cxn modelId="{E5B6F2A5-4746-42B0-9DBB-7245245ECA47}" srcId="{9E5452AA-6B28-4FBC-A45E-29543FFAE92C}" destId="{ACA06E33-B65C-42EA-B394-BAC5C8138FF2}" srcOrd="1" destOrd="0" parTransId="{DF798EC3-0F62-4BFC-A343-259BB6EF3B01}" sibTransId="{C0F26F2A-A0BD-401A-8BED-60F00420650B}"/>
    <dgm:cxn modelId="{617511A6-AC9B-304B-8217-F98BB1B86AFE}" type="presOf" srcId="{7F3CC678-FC69-EE46-9ABB-5F2AD1BAABED}" destId="{D29DEB31-B2BB-1A41-BD34-D68FCE5C6E45}" srcOrd="0" destOrd="0" presId="urn:microsoft.com/office/officeart/2008/layout/NameandTitleOrganizationalChart"/>
    <dgm:cxn modelId="{BF2941A6-880B-433A-B80E-5E48399C74CD}" type="presOf" srcId="{DA816DBD-E387-4A09-A0AF-C15E38337FDC}" destId="{3FE14E98-FC39-498F-9BC0-3B9C5E6AFD13}" srcOrd="0" destOrd="0" presId="urn:microsoft.com/office/officeart/2008/layout/NameandTitleOrganizationalChart"/>
    <dgm:cxn modelId="{AEEA62A8-6798-42A9-ACA6-D52C05717194}" type="presOf" srcId="{9E5452AA-6B28-4FBC-A45E-29543FFAE92C}" destId="{6C62FB7F-C00E-44B4-9111-5B94D4EA5CAD}" srcOrd="1" destOrd="0" presId="urn:microsoft.com/office/officeart/2008/layout/NameandTitleOrganizationalChart"/>
    <dgm:cxn modelId="{A5D623AA-0FBD-4441-9876-2A1CF0CFA769}" srcId="{9E5452AA-6B28-4FBC-A45E-29543FFAE92C}" destId="{7C574E58-531F-4F08-88A3-25CCE3084138}" srcOrd="0" destOrd="0" parTransId="{B0E42DD0-03D2-4779-8066-40509AB54294}" sibTransId="{4C4B0E86-3301-4801-928B-29B12D7194F5}"/>
    <dgm:cxn modelId="{B630EBB2-F47A-4D0A-AA2E-3C4CDAFCB70E}" type="presOf" srcId="{EDDE58A6-6D27-4803-9AAC-0083207709B4}" destId="{27B9AC85-86B3-4474-B0D2-6DB35F6DC54D}" srcOrd="0" destOrd="0" presId="urn:microsoft.com/office/officeart/2008/layout/NameandTitleOrganizationalChart"/>
    <dgm:cxn modelId="{3EA806B6-95EC-4488-A62F-7BAFBBC77FDC}" type="presOf" srcId="{8BCF8BD5-A40A-44CC-A37E-802DAF4F2B63}" destId="{E05F1E98-5DD7-4203-944A-2D18E6DC12BE}" srcOrd="0" destOrd="0" presId="urn:microsoft.com/office/officeart/2008/layout/NameandTitleOrganizationalChart"/>
    <dgm:cxn modelId="{65B398B6-B8C8-4EE4-88F2-4284F020C433}" type="presOf" srcId="{6ABC4247-8E63-4C90-98CA-1BA89D5DEC6D}" destId="{EBE2BE91-CB24-45C5-88FA-CB8500699B0F}" srcOrd="0" destOrd="0" presId="urn:microsoft.com/office/officeart/2008/layout/NameandTitleOrganizationalChart"/>
    <dgm:cxn modelId="{C35726B8-6F69-4F72-8C2C-84D7DF2D7334}" type="presOf" srcId="{F8966B70-A9D5-413F-BE23-2141D05C8EB7}" destId="{1FBD1EB3-7323-4F06-A0B1-B2633E11F8A1}" srcOrd="1" destOrd="0" presId="urn:microsoft.com/office/officeart/2008/layout/NameandTitleOrganizationalChart"/>
    <dgm:cxn modelId="{380DFFB9-AB0B-4003-9018-A9BF3B517626}" srcId="{8BCF8BD5-A40A-44CC-A37E-802DAF4F2B63}" destId="{720B20C8-79DC-4299-8E52-D6207F64C503}" srcOrd="0" destOrd="0" parTransId="{63E045B6-B4C5-4057-8F84-8E0EA316B62A}" sibTransId="{6ED21EDB-9322-4697-8ACC-5FBB622E79A2}"/>
    <dgm:cxn modelId="{F5079BBD-AE26-42DE-B0B0-4B67C0ED349C}" type="presOf" srcId="{D9D95965-7992-448C-AAB8-BB335B4E5D91}" destId="{D30B5852-E770-4553-A6E3-F34A81E9562E}" srcOrd="0" destOrd="0" presId="urn:microsoft.com/office/officeart/2008/layout/NameandTitleOrganizationalChart"/>
    <dgm:cxn modelId="{1DEAE5BD-53D1-4108-A15B-103646172894}" type="presOf" srcId="{3521F8FA-8EF7-4DF7-9D2A-53FCE443DD88}" destId="{4330FB99-023D-42DF-95FD-33C552EAFE87}" srcOrd="0" destOrd="0" presId="urn:microsoft.com/office/officeart/2008/layout/NameandTitleOrganizationalChart"/>
    <dgm:cxn modelId="{2FC96FBE-1B18-480A-8307-ACECCF23BD5D}" srcId="{0AF43F79-C329-40BC-9C9E-72C68B53134A}" destId="{E90FAD61-A218-4724-9A4C-087F18D36DD1}" srcOrd="0" destOrd="0" parTransId="{1B0FA0F9-5A9C-4049-AD61-9BDF40239BC0}" sibTransId="{2D2046D4-92C2-4C95-8283-04E03BEACD29}"/>
    <dgm:cxn modelId="{3AE1C5C4-BDF7-4A6C-8DCA-5ED8C5C92918}" type="presOf" srcId="{1DC77ACF-7EF5-4464-9CB9-235614BF0E87}" destId="{E33DA38E-7D1A-43D1-BEAB-7D3AD462F621}" srcOrd="0" destOrd="0" presId="urn:microsoft.com/office/officeart/2008/layout/NameandTitleOrganizationalChart"/>
    <dgm:cxn modelId="{0C5C0EC9-01E9-40DF-8F82-5776CAA327F0}" type="presOf" srcId="{E90FAD61-A218-4724-9A4C-087F18D36DD1}" destId="{3D0E16B4-470A-4A0E-BB17-8F998E17D934}" srcOrd="0" destOrd="0" presId="urn:microsoft.com/office/officeart/2008/layout/NameandTitleOrganizationalChart"/>
    <dgm:cxn modelId="{4991ACC9-81D4-43C5-9F2F-0805226DC075}" type="presOf" srcId="{39563680-5282-4F42-A761-FA6911228B0C}" destId="{640DF8C4-295A-48CF-8440-AE8ABD26D8C5}" srcOrd="0" destOrd="0" presId="urn:microsoft.com/office/officeart/2008/layout/NameandTitleOrganizationalChart"/>
    <dgm:cxn modelId="{5B5C3ACA-3F53-4770-A890-54F6233F1E47}" type="presOf" srcId="{7C574E58-531F-4F08-88A3-25CCE3084138}" destId="{BF2E1B16-2C58-41BC-8D8D-9A2555A37F28}" srcOrd="0" destOrd="0" presId="urn:microsoft.com/office/officeart/2008/layout/NameandTitleOrganizationalChart"/>
    <dgm:cxn modelId="{09789ECB-98FD-3B4D-A533-95AE6AB821B5}" type="presOf" srcId="{84E66B79-DBCE-A84C-BC96-0EBF1391837B}" destId="{49F282B6-3D7F-1048-91FF-2F4DE3E092FC}" srcOrd="0" destOrd="0" presId="urn:microsoft.com/office/officeart/2008/layout/NameandTitleOrganizationalChart"/>
    <dgm:cxn modelId="{76F271D2-BEB8-4934-B5F1-B9A507FB73DA}" srcId="{208EEE30-EB70-472B-8676-1378D5090FDE}" destId="{06586B2D-7D70-4895-AE44-36EF4BBC8593}" srcOrd="3" destOrd="0" parTransId="{5D2CCF27-D661-412E-A2CA-AD17A6BDC499}" sibTransId="{D4EB45C7-93B1-43B2-AFDC-6F39D526B18C}"/>
    <dgm:cxn modelId="{BE8B12D8-8AC9-49F4-85D7-DD993B3DB82C}" type="presOf" srcId="{B30EB8F3-5E9C-48E0-BC3E-360469B0E5E1}" destId="{BEDE759D-8642-4EDB-A2E0-A0338BAA00E7}" srcOrd="0" destOrd="0" presId="urn:microsoft.com/office/officeart/2008/layout/NameandTitleOrganizationalChart"/>
    <dgm:cxn modelId="{AA6097DB-AE2C-46D3-BE79-E60C98E1F1A0}" type="presOf" srcId="{0AF43F79-C329-40BC-9C9E-72C68B53134A}" destId="{9FF64D5A-87E4-439B-A6CA-5A7657E410BF}" srcOrd="0" destOrd="0" presId="urn:microsoft.com/office/officeart/2008/layout/NameandTitleOrganizationalChart"/>
    <dgm:cxn modelId="{C4ED0CDC-E2BC-4039-83FF-5705E4950AB6}" type="presOf" srcId="{1184AA46-8DEB-450E-9CF2-8FADD274733A}" destId="{56C690F2-415A-4A46-99B9-427823B43A07}" srcOrd="0" destOrd="0" presId="urn:microsoft.com/office/officeart/2008/layout/NameandTitleOrganizationalChart"/>
    <dgm:cxn modelId="{65E469DE-B3A4-4883-82E5-DDDA6425D589}" type="presOf" srcId="{A933263A-B312-45F2-8F93-D32EF087A946}" destId="{D6030551-49D0-44C3-9E7D-8D354B9991A9}" srcOrd="0" destOrd="0" presId="urn:microsoft.com/office/officeart/2008/layout/NameandTitleOrganizationalChart"/>
    <dgm:cxn modelId="{6272B5DE-6AE3-4980-8862-25E8944AAFCA}" type="presOf" srcId="{ACA06E33-B65C-42EA-B394-BAC5C8138FF2}" destId="{90BFF284-D022-49BA-B9FA-0D06F88AE439}" srcOrd="0" destOrd="0" presId="urn:microsoft.com/office/officeart/2008/layout/NameandTitleOrganizationalChart"/>
    <dgm:cxn modelId="{30367FE1-FEF1-D24B-899D-CA88E8DB5F9B}" type="presOf" srcId="{839D9BEF-2181-1644-95A9-3E3EDDC53EB6}" destId="{F361F63D-82E6-9B45-88E7-96742E55403F}" srcOrd="0" destOrd="0" presId="urn:microsoft.com/office/officeart/2008/layout/NameandTitleOrganizationalChart"/>
    <dgm:cxn modelId="{E10CBBE1-BAAE-4C47-A139-83DC5FB48535}" srcId="{DC877D43-70A8-40E6-A0D4-7B1F50628CEC}" destId="{BE19C38F-7DD7-4E01-ADD4-98A1605E8D4C}" srcOrd="1" destOrd="0" parTransId="{21469C3D-A988-4DE6-A3C0-B83B76F71D72}" sibTransId="{1DC77ACF-7EF5-4464-9CB9-235614BF0E87}"/>
    <dgm:cxn modelId="{5200CFE1-A6D6-499A-89A9-A6ACE4CF43AF}" type="presOf" srcId="{720B20C8-79DC-4299-8E52-D6207F64C503}" destId="{6DE738A7-25E6-4169-BFCF-6AB91343F556}" srcOrd="0" destOrd="0" presId="urn:microsoft.com/office/officeart/2008/layout/NameandTitleOrganizationalChart"/>
    <dgm:cxn modelId="{892837E5-F909-4242-8F11-C3E4CDDE6928}" type="presOf" srcId="{DA816DBD-E387-4A09-A0AF-C15E38337FDC}" destId="{9EE441D7-904E-47AC-A516-DF8387590561}" srcOrd="1" destOrd="0" presId="urn:microsoft.com/office/officeart/2008/layout/NameandTitleOrganizationalChart"/>
    <dgm:cxn modelId="{07D8A8E5-989A-7A4B-87B4-3BE7B80C8294}" type="presOf" srcId="{2508502B-2DBB-7348-9577-E55F37FF2F2F}" destId="{D47353D1-EE3C-F642-B3BB-7D98D11E6A87}" srcOrd="1" destOrd="0" presId="urn:microsoft.com/office/officeart/2008/layout/NameandTitleOrganizationalChart"/>
    <dgm:cxn modelId="{1650A1E8-5178-41FF-A395-9D863517A633}" type="presOf" srcId="{19719822-7B5F-49C6-ADF6-F256445299CE}" destId="{0D2D2A11-705D-4F1B-A12A-50D830837BC9}" srcOrd="0" destOrd="0" presId="urn:microsoft.com/office/officeart/2008/layout/NameandTitleOrganizationalChart"/>
    <dgm:cxn modelId="{B298D0E9-3180-4862-89BC-BDDED48DB6F8}" type="presOf" srcId="{AF32F087-DCED-4739-984A-A90ED9301CDD}" destId="{D49F1565-C8F2-41A1-8188-86D3F152539F}" srcOrd="0" destOrd="0" presId="urn:microsoft.com/office/officeart/2008/layout/NameandTitleOrganizationalChart"/>
    <dgm:cxn modelId="{CD794EED-AB2A-4A3D-AB2E-2C55402DFDA5}" type="presOf" srcId="{63E045B6-B4C5-4057-8F84-8E0EA316B62A}" destId="{869AE100-9A15-461C-873F-1B7C181912F3}" srcOrd="0" destOrd="0" presId="urn:microsoft.com/office/officeart/2008/layout/NameandTitleOrganizationalChart"/>
    <dgm:cxn modelId="{A700BCED-2C87-49D4-8734-374724A8D28D}" srcId="{D2591D29-E793-4D0C-85B1-FEAA0462ECF0}" destId="{D9D95965-7992-448C-AAB8-BB335B4E5D91}" srcOrd="1" destOrd="0" parTransId="{6D92BF87-93DF-4918-9D54-C2C32E08C6EA}" sibTransId="{2444C681-BFE4-4DE6-B0B3-AEE749BECB38}"/>
    <dgm:cxn modelId="{668C2DEF-EE65-4F3A-8A8D-99363CD38349}" srcId="{19719822-7B5F-49C6-ADF6-F256445299CE}" destId="{D2591D29-E793-4D0C-85B1-FEAA0462ECF0}" srcOrd="4" destOrd="0" parTransId="{FD52A8C0-D88B-4F69-8E2B-939A87CAA9B9}" sibTransId="{A7ECAA5E-C41A-4CCC-B448-F2790F2A9847}"/>
    <dgm:cxn modelId="{C26350EF-6D6B-4BD7-851D-0F1F2ACB5B11}" type="presOf" srcId="{78EA9956-2BBF-47D4-AB29-0A805B44F99A}" destId="{B5653AD3-5778-4CF9-A6E4-762038F0C737}" srcOrd="0" destOrd="0" presId="urn:microsoft.com/office/officeart/2008/layout/NameandTitleOrganizationalChart"/>
    <dgm:cxn modelId="{AD1733F0-26DF-49A3-8FF6-9EE05513C3F0}" type="presOf" srcId="{F8966B70-A9D5-413F-BE23-2141D05C8EB7}" destId="{46CA94EC-BC48-4AE1-8C83-E0B629F0CD4C}" srcOrd="0" destOrd="0" presId="urn:microsoft.com/office/officeart/2008/layout/NameandTitleOrganizationalChart"/>
    <dgm:cxn modelId="{B78EA8F6-1EEB-4EC8-9C6C-24327E0204D9}" type="presOf" srcId="{DD87A774-024C-460D-9A19-C8BEE3517A2B}" destId="{0DF08F64-7F99-4105-A881-C88D8C5B8AEF}" srcOrd="0" destOrd="0" presId="urn:microsoft.com/office/officeart/2008/layout/NameandTitleOrganizationalChart"/>
    <dgm:cxn modelId="{0E1792FD-8165-459B-A510-E8500D0022B9}" type="presOf" srcId="{1B0FA0F9-5A9C-4049-AD61-9BDF40239BC0}" destId="{80CD7ECE-E001-49C3-9851-AF33A5816912}" srcOrd="0" destOrd="0" presId="urn:microsoft.com/office/officeart/2008/layout/NameandTitleOrganizationalChart"/>
    <dgm:cxn modelId="{F92217FF-505E-45DB-AF0F-19F5C5E911CE}" type="presOf" srcId="{C0F26F2A-A0BD-401A-8BED-60F00420650B}" destId="{870E3E9A-E09E-4BBD-9203-3C404A96075B}" srcOrd="0" destOrd="0" presId="urn:microsoft.com/office/officeart/2008/layout/NameandTitleOrganizationalChart"/>
    <dgm:cxn modelId="{8992EE63-F143-4065-B3F3-123E24632A17}" type="presParOf" srcId="{02AF3DA0-A198-4289-8D21-BF74AA0258C0}" destId="{D81C7A84-2753-434F-9892-F3EDFD0F1187}" srcOrd="0" destOrd="0" presId="urn:microsoft.com/office/officeart/2008/layout/NameandTitleOrganizationalChart"/>
    <dgm:cxn modelId="{58EAF86B-EAA0-4D80-AC5C-2EF0BC03EAB0}" type="presParOf" srcId="{D81C7A84-2753-434F-9892-F3EDFD0F1187}" destId="{651B441B-58B9-4706-B1BE-D58D56C44960}" srcOrd="0" destOrd="0" presId="urn:microsoft.com/office/officeart/2008/layout/NameandTitleOrganizationalChart"/>
    <dgm:cxn modelId="{CEF8A3F8-6992-4D08-A1CE-22EEEB586715}" type="presParOf" srcId="{651B441B-58B9-4706-B1BE-D58D56C44960}" destId="{0D2D2A11-705D-4F1B-A12A-50D830837BC9}" srcOrd="0" destOrd="0" presId="urn:microsoft.com/office/officeart/2008/layout/NameandTitleOrganizationalChart"/>
    <dgm:cxn modelId="{6446A905-CE98-40B6-A39F-FB1E3B6AB1E0}" type="presParOf" srcId="{651B441B-58B9-4706-B1BE-D58D56C44960}" destId="{D8CEAB02-58CA-4E3B-AFC1-DD5A429ABF0D}" srcOrd="1" destOrd="0" presId="urn:microsoft.com/office/officeart/2008/layout/NameandTitleOrganizationalChart"/>
    <dgm:cxn modelId="{63AE45BF-B197-4B09-9C1E-3ED5EBEEA1D7}" type="presParOf" srcId="{651B441B-58B9-4706-B1BE-D58D56C44960}" destId="{C2ECEEFC-F1F8-4BEC-983F-05BD302F485D}" srcOrd="2" destOrd="0" presId="urn:microsoft.com/office/officeart/2008/layout/NameandTitleOrganizationalChart"/>
    <dgm:cxn modelId="{F792CAA5-5133-4CF8-8AFA-9B220330AAD1}" type="presParOf" srcId="{D81C7A84-2753-434F-9892-F3EDFD0F1187}" destId="{B1DA50A4-93D6-44F2-9D02-D5A82A78BAA3}" srcOrd="1" destOrd="0" presId="urn:microsoft.com/office/officeart/2008/layout/NameandTitleOrganizationalChart"/>
    <dgm:cxn modelId="{4F1FC5A2-23FD-4BAA-AC46-C6C6290ABB70}" type="presParOf" srcId="{B1DA50A4-93D6-44F2-9D02-D5A82A78BAA3}" destId="{0DF08F64-7F99-4105-A881-C88D8C5B8AEF}" srcOrd="0" destOrd="0" presId="urn:microsoft.com/office/officeart/2008/layout/NameandTitleOrganizationalChart"/>
    <dgm:cxn modelId="{72386A48-217B-45FD-A17F-0ABB4E955059}" type="presParOf" srcId="{B1DA50A4-93D6-44F2-9D02-D5A82A78BAA3}" destId="{9901E6A9-BC3E-4B18-92AF-971D92AF6873}" srcOrd="1" destOrd="0" presId="urn:microsoft.com/office/officeart/2008/layout/NameandTitleOrganizationalChart"/>
    <dgm:cxn modelId="{C38FBD73-C378-4879-A2CC-AC897A6F1E09}" type="presParOf" srcId="{9901E6A9-BC3E-4B18-92AF-971D92AF6873}" destId="{E4731586-F33B-4289-8D89-07C9E6EDB8F3}" srcOrd="0" destOrd="0" presId="urn:microsoft.com/office/officeart/2008/layout/NameandTitleOrganizationalChart"/>
    <dgm:cxn modelId="{4F99AD16-A728-4908-B099-428F18757E50}" type="presParOf" srcId="{E4731586-F33B-4289-8D89-07C9E6EDB8F3}" destId="{E05F1E98-5DD7-4203-944A-2D18E6DC12BE}" srcOrd="0" destOrd="0" presId="urn:microsoft.com/office/officeart/2008/layout/NameandTitleOrganizationalChart"/>
    <dgm:cxn modelId="{C98EBE3F-0EC4-4399-B800-3AA3E24ADD37}" type="presParOf" srcId="{E4731586-F33B-4289-8D89-07C9E6EDB8F3}" destId="{EBE2BE91-CB24-45C5-88FA-CB8500699B0F}" srcOrd="1" destOrd="0" presId="urn:microsoft.com/office/officeart/2008/layout/NameandTitleOrganizationalChart"/>
    <dgm:cxn modelId="{1C324646-1C6C-4ED6-8A2F-8A24FF1B7DF6}" type="presParOf" srcId="{E4731586-F33B-4289-8D89-07C9E6EDB8F3}" destId="{F024C3B2-E5AA-4844-9299-71CC545B958C}" srcOrd="2" destOrd="0" presId="urn:microsoft.com/office/officeart/2008/layout/NameandTitleOrganizationalChart"/>
    <dgm:cxn modelId="{4A822344-9295-4961-8EF8-6B4DE4D5C3D4}" type="presParOf" srcId="{9901E6A9-BC3E-4B18-92AF-971D92AF6873}" destId="{423404DD-EAA6-4B41-A401-259DDFDB6867}" srcOrd="1" destOrd="0" presId="urn:microsoft.com/office/officeart/2008/layout/NameandTitleOrganizationalChart"/>
    <dgm:cxn modelId="{8EC6D043-8EF0-4402-BBCB-6F7F2F192DFE}" type="presParOf" srcId="{9901E6A9-BC3E-4B18-92AF-971D92AF6873}" destId="{7C2A491F-E65E-4A26-B9AB-BD9B2344EAF7}" srcOrd="2" destOrd="0" presId="urn:microsoft.com/office/officeart/2008/layout/NameandTitleOrganizationalChart"/>
    <dgm:cxn modelId="{F337876B-68FF-45C6-B8F1-828CE85D4E34}" type="presParOf" srcId="{7C2A491F-E65E-4A26-B9AB-BD9B2344EAF7}" destId="{869AE100-9A15-461C-873F-1B7C181912F3}" srcOrd="0" destOrd="0" presId="urn:microsoft.com/office/officeart/2008/layout/NameandTitleOrganizationalChart"/>
    <dgm:cxn modelId="{9429616A-4A11-4F29-945C-1B95F0285E9C}" type="presParOf" srcId="{7C2A491F-E65E-4A26-B9AB-BD9B2344EAF7}" destId="{512EB0A5-595F-4E72-ADCE-B93A0E186898}" srcOrd="1" destOrd="0" presId="urn:microsoft.com/office/officeart/2008/layout/NameandTitleOrganizationalChart"/>
    <dgm:cxn modelId="{845BBAC9-EB06-4EB2-B481-694F9A790EEB}" type="presParOf" srcId="{512EB0A5-595F-4E72-ADCE-B93A0E186898}" destId="{D12AF558-CA67-4B92-A9C8-1BE7D79249CA}" srcOrd="0" destOrd="0" presId="urn:microsoft.com/office/officeart/2008/layout/NameandTitleOrganizationalChart"/>
    <dgm:cxn modelId="{66C9536A-08FE-4CFA-9D1B-D5C5C2B3BF99}" type="presParOf" srcId="{D12AF558-CA67-4B92-A9C8-1BE7D79249CA}" destId="{6DE738A7-25E6-4169-BFCF-6AB91343F556}" srcOrd="0" destOrd="0" presId="urn:microsoft.com/office/officeart/2008/layout/NameandTitleOrganizationalChart"/>
    <dgm:cxn modelId="{CB5A8980-1D18-406B-AEB3-B71AC1027322}" type="presParOf" srcId="{D12AF558-CA67-4B92-A9C8-1BE7D79249CA}" destId="{A2078F6A-98DC-4A13-A4B4-9341FAC3EC69}" srcOrd="1" destOrd="0" presId="urn:microsoft.com/office/officeart/2008/layout/NameandTitleOrganizationalChart"/>
    <dgm:cxn modelId="{96F0D3B9-97BB-464A-BB41-C5EFBC1EDDBE}" type="presParOf" srcId="{D12AF558-CA67-4B92-A9C8-1BE7D79249CA}" destId="{3DAF8219-96C1-4685-9B35-CD7DF8AEDBA6}" srcOrd="2" destOrd="0" presId="urn:microsoft.com/office/officeart/2008/layout/NameandTitleOrganizationalChart"/>
    <dgm:cxn modelId="{50850D91-65F5-4D72-A15B-27C621CB9C22}" type="presParOf" srcId="{512EB0A5-595F-4E72-ADCE-B93A0E186898}" destId="{084A8922-A980-40A0-AE75-8A695E7B48F6}" srcOrd="1" destOrd="0" presId="urn:microsoft.com/office/officeart/2008/layout/NameandTitleOrganizationalChart"/>
    <dgm:cxn modelId="{6CC17CBF-DF14-4378-8B72-31D981D4117E}" type="presParOf" srcId="{512EB0A5-595F-4E72-ADCE-B93A0E186898}" destId="{8FB2061E-EA64-4E2C-9E3C-AF9F838FDCD7}" srcOrd="2" destOrd="0" presId="urn:microsoft.com/office/officeart/2008/layout/NameandTitleOrganizationalChart"/>
    <dgm:cxn modelId="{4F9079A6-CC79-4A0E-A6D7-C66FABCB2E71}" type="presParOf" srcId="{7C2A491F-E65E-4A26-B9AB-BD9B2344EAF7}" destId="{AA731D36-AB41-423A-A843-CDA01C83A729}" srcOrd="2" destOrd="0" presId="urn:microsoft.com/office/officeart/2008/layout/NameandTitleOrganizationalChart"/>
    <dgm:cxn modelId="{17828672-BD91-4410-99DF-BDE90EF178D6}" type="presParOf" srcId="{7C2A491F-E65E-4A26-B9AB-BD9B2344EAF7}" destId="{876F0733-5774-480B-ABDE-B841FDDD8985}" srcOrd="3" destOrd="0" presId="urn:microsoft.com/office/officeart/2008/layout/NameandTitleOrganizationalChart"/>
    <dgm:cxn modelId="{622FCF1A-DBBC-4A8B-B467-71B3D7846AE7}" type="presParOf" srcId="{876F0733-5774-480B-ABDE-B841FDDD8985}" destId="{3AB93998-0FED-4096-808E-29412F8D4149}" srcOrd="0" destOrd="0" presId="urn:microsoft.com/office/officeart/2008/layout/NameandTitleOrganizationalChart"/>
    <dgm:cxn modelId="{9D721CF8-2722-4251-ADA6-67DFCA36CE9F}" type="presParOf" srcId="{3AB93998-0FED-4096-808E-29412F8D4149}" destId="{EC167AAF-131F-4502-8723-2D24BFB1F093}" srcOrd="0" destOrd="0" presId="urn:microsoft.com/office/officeart/2008/layout/NameandTitleOrganizationalChart"/>
    <dgm:cxn modelId="{DB8C630D-E741-462C-BF6E-C6DED2309AFE}" type="presParOf" srcId="{3AB93998-0FED-4096-808E-29412F8D4149}" destId="{D6030551-49D0-44C3-9E7D-8D354B9991A9}" srcOrd="1" destOrd="0" presId="urn:microsoft.com/office/officeart/2008/layout/NameandTitleOrganizationalChart"/>
    <dgm:cxn modelId="{452811BE-DC69-4D23-B80C-51464EF9D64C}" type="presParOf" srcId="{3AB93998-0FED-4096-808E-29412F8D4149}" destId="{D5B40FB9-8816-4C5C-9B77-2E646B7DA879}" srcOrd="2" destOrd="0" presId="urn:microsoft.com/office/officeart/2008/layout/NameandTitleOrganizationalChart"/>
    <dgm:cxn modelId="{451D975A-1984-4730-90D2-7008B72F1DCD}" type="presParOf" srcId="{876F0733-5774-480B-ABDE-B841FDDD8985}" destId="{E74F5485-DAC4-4D3D-AE31-3B8D57321415}" srcOrd="1" destOrd="0" presId="urn:microsoft.com/office/officeart/2008/layout/NameandTitleOrganizationalChart"/>
    <dgm:cxn modelId="{0708DEDB-4074-4BE3-BE4E-263B0BBF05CA}" type="presParOf" srcId="{876F0733-5774-480B-ABDE-B841FDDD8985}" destId="{8037B22C-36C3-4650-985E-3FD7CF21C4CB}" srcOrd="2" destOrd="0" presId="urn:microsoft.com/office/officeart/2008/layout/NameandTitleOrganizationalChart"/>
    <dgm:cxn modelId="{C1049EA9-499F-44FC-8DED-27DD0AA3B5D1}" type="presParOf" srcId="{B1DA50A4-93D6-44F2-9D02-D5A82A78BAA3}" destId="{B42FF3D7-F34C-4279-B535-85F98AC60B1B}" srcOrd="2" destOrd="0" presId="urn:microsoft.com/office/officeart/2008/layout/NameandTitleOrganizationalChart"/>
    <dgm:cxn modelId="{3D8B5D9F-A90C-4C6B-8D4B-92B3E74CAE45}" type="presParOf" srcId="{B1DA50A4-93D6-44F2-9D02-D5A82A78BAA3}" destId="{CEF6F38F-4342-4E3A-9231-47199DED7C9C}" srcOrd="3" destOrd="0" presId="urn:microsoft.com/office/officeart/2008/layout/NameandTitleOrganizationalChart"/>
    <dgm:cxn modelId="{FBA23C11-3C1F-473F-B43D-2A7BCD053BBB}" type="presParOf" srcId="{CEF6F38F-4342-4E3A-9231-47199DED7C9C}" destId="{107AC5A0-8799-4697-B67E-9D364DBD2C40}" srcOrd="0" destOrd="0" presId="urn:microsoft.com/office/officeart/2008/layout/NameandTitleOrganizationalChart"/>
    <dgm:cxn modelId="{1A9B0CA5-B4EE-4B4E-99E6-B87BEF710FFC}" type="presParOf" srcId="{107AC5A0-8799-4697-B67E-9D364DBD2C40}" destId="{D44A8C3D-DF5B-4062-AAAC-CFB24CCFE7E3}" srcOrd="0" destOrd="0" presId="urn:microsoft.com/office/officeart/2008/layout/NameandTitleOrganizationalChart"/>
    <dgm:cxn modelId="{671BB173-6377-4D07-986B-027083629BBF}" type="presParOf" srcId="{107AC5A0-8799-4697-B67E-9D364DBD2C40}" destId="{D49F1565-C8F2-41A1-8188-86D3F152539F}" srcOrd="1" destOrd="0" presId="urn:microsoft.com/office/officeart/2008/layout/NameandTitleOrganizationalChart"/>
    <dgm:cxn modelId="{0C56DB8B-E677-4ACC-BCE9-87795A149D07}" type="presParOf" srcId="{107AC5A0-8799-4697-B67E-9D364DBD2C40}" destId="{7CBC7B60-AF2E-4AF9-9B80-34BD4659ECE5}" srcOrd="2" destOrd="0" presId="urn:microsoft.com/office/officeart/2008/layout/NameandTitleOrganizationalChart"/>
    <dgm:cxn modelId="{519B00CA-0DD0-4433-AF38-ED1CB713E5FD}" type="presParOf" srcId="{CEF6F38F-4342-4E3A-9231-47199DED7C9C}" destId="{CF140021-E9D5-4781-9314-9527926DC355}" srcOrd="1" destOrd="0" presId="urn:microsoft.com/office/officeart/2008/layout/NameandTitleOrganizationalChart"/>
    <dgm:cxn modelId="{E408AADD-06B2-4BBB-AA94-BBBDB1443DFA}" type="presParOf" srcId="{CF140021-E9D5-4781-9314-9527926DC355}" destId="{D03EE836-BEB2-4E3C-AD50-3F23FD96499C}" srcOrd="0" destOrd="0" presId="urn:microsoft.com/office/officeart/2008/layout/NameandTitleOrganizationalChart"/>
    <dgm:cxn modelId="{833DE865-00CB-4539-A286-126AFF3C581E}" type="presParOf" srcId="{CF140021-E9D5-4781-9314-9527926DC355}" destId="{AAC69A05-5566-4B30-85E7-F243722F83C9}" srcOrd="1" destOrd="0" presId="urn:microsoft.com/office/officeart/2008/layout/NameandTitleOrganizationalChart"/>
    <dgm:cxn modelId="{17D53FDC-C293-4B76-A6A8-7FF3FF71043A}" type="presParOf" srcId="{AAC69A05-5566-4B30-85E7-F243722F83C9}" destId="{6DE32A42-3C93-4F53-A93D-82D8F713AB2E}" srcOrd="0" destOrd="0" presId="urn:microsoft.com/office/officeart/2008/layout/NameandTitleOrganizationalChart"/>
    <dgm:cxn modelId="{EBEC26D3-58DA-4C02-B328-6B78EAB90439}" type="presParOf" srcId="{6DE32A42-3C93-4F53-A93D-82D8F713AB2E}" destId="{9FF64D5A-87E4-439B-A6CA-5A7657E410BF}" srcOrd="0" destOrd="0" presId="urn:microsoft.com/office/officeart/2008/layout/NameandTitleOrganizationalChart"/>
    <dgm:cxn modelId="{CB5D53FC-FC14-4742-8036-12048C579A44}" type="presParOf" srcId="{6DE32A42-3C93-4F53-A93D-82D8F713AB2E}" destId="{A9DB2043-4434-4B96-91A4-710958D8818D}" srcOrd="1" destOrd="0" presId="urn:microsoft.com/office/officeart/2008/layout/NameandTitleOrganizationalChart"/>
    <dgm:cxn modelId="{20EA5E3D-C3CB-4AA8-B87B-F7D07CA6A6E5}" type="presParOf" srcId="{6DE32A42-3C93-4F53-A93D-82D8F713AB2E}" destId="{01AD2BA9-66E0-4DE8-9CFB-9436EFE2250B}" srcOrd="2" destOrd="0" presId="urn:microsoft.com/office/officeart/2008/layout/NameandTitleOrganizationalChart"/>
    <dgm:cxn modelId="{A97F01C4-234F-4F02-A895-62E1A51CDFC6}" type="presParOf" srcId="{AAC69A05-5566-4B30-85E7-F243722F83C9}" destId="{8F0E73E4-EEC4-4EE4-9B5E-71BCC17AD99D}" srcOrd="1" destOrd="0" presId="urn:microsoft.com/office/officeart/2008/layout/NameandTitleOrganizationalChart"/>
    <dgm:cxn modelId="{C53CC2C7-D8EF-48DE-ABF0-E631953A0757}" type="presParOf" srcId="{AAC69A05-5566-4B30-85E7-F243722F83C9}" destId="{E0E49999-8639-4530-8E34-CAFBB5603CA0}" srcOrd="2" destOrd="0" presId="urn:microsoft.com/office/officeart/2008/layout/NameandTitleOrganizationalChart"/>
    <dgm:cxn modelId="{7AE79614-DCC8-4321-A4A1-32821024EB80}" type="presParOf" srcId="{E0E49999-8639-4530-8E34-CAFBB5603CA0}" destId="{80CD7ECE-E001-49C3-9851-AF33A5816912}" srcOrd="0" destOrd="0" presId="urn:microsoft.com/office/officeart/2008/layout/NameandTitleOrganizationalChart"/>
    <dgm:cxn modelId="{843E23D0-6470-4E60-BEC9-D2AC1915BA1E}" type="presParOf" srcId="{E0E49999-8639-4530-8E34-CAFBB5603CA0}" destId="{674F8E6C-E5FA-427A-9579-B280C7AE7F10}" srcOrd="1" destOrd="0" presId="urn:microsoft.com/office/officeart/2008/layout/NameandTitleOrganizationalChart"/>
    <dgm:cxn modelId="{8CC73F6E-E6C8-42FA-9E6A-49C1C693C327}" type="presParOf" srcId="{674F8E6C-E5FA-427A-9579-B280C7AE7F10}" destId="{BFA54311-AFB4-4560-BA19-8B0B3CDEEA1C}" srcOrd="0" destOrd="0" presId="urn:microsoft.com/office/officeart/2008/layout/NameandTitleOrganizationalChart"/>
    <dgm:cxn modelId="{5FEA2464-1913-4D9D-96EE-80447C9F1ECB}" type="presParOf" srcId="{BFA54311-AFB4-4560-BA19-8B0B3CDEEA1C}" destId="{3D0E16B4-470A-4A0E-BB17-8F998E17D934}" srcOrd="0" destOrd="0" presId="urn:microsoft.com/office/officeart/2008/layout/NameandTitleOrganizationalChart"/>
    <dgm:cxn modelId="{5908C194-6502-48E1-A27D-6AA6615DA9B0}" type="presParOf" srcId="{BFA54311-AFB4-4560-BA19-8B0B3CDEEA1C}" destId="{E4D26050-3D5F-4F95-81DA-6E946BE198FC}" srcOrd="1" destOrd="0" presId="urn:microsoft.com/office/officeart/2008/layout/NameandTitleOrganizationalChart"/>
    <dgm:cxn modelId="{87B13394-2556-4BE2-A987-89A394F3CF46}" type="presParOf" srcId="{BFA54311-AFB4-4560-BA19-8B0B3CDEEA1C}" destId="{94981DBB-61B2-44F6-BE69-0D311B25125C}" srcOrd="2" destOrd="0" presId="urn:microsoft.com/office/officeart/2008/layout/NameandTitleOrganizationalChart"/>
    <dgm:cxn modelId="{EBE0C66A-E99F-4CC7-818E-01282BD31A28}" type="presParOf" srcId="{674F8E6C-E5FA-427A-9579-B280C7AE7F10}" destId="{27EE7D12-7467-4503-9F4B-CF142EF8D3B7}" srcOrd="1" destOrd="0" presId="urn:microsoft.com/office/officeart/2008/layout/NameandTitleOrganizationalChart"/>
    <dgm:cxn modelId="{8BD5F33F-DBC8-4473-ABD5-1BAB4D7F2B35}" type="presParOf" srcId="{674F8E6C-E5FA-427A-9579-B280C7AE7F10}" destId="{A18D0FFF-A71F-48BF-9915-0958653179EB}" srcOrd="2" destOrd="0" presId="urn:microsoft.com/office/officeart/2008/layout/NameandTitleOrganizationalChart"/>
    <dgm:cxn modelId="{C0EBEB60-8D79-4843-80B9-E5B0EEBE8041}" type="presParOf" srcId="{CF140021-E9D5-4781-9314-9527926DC355}" destId="{4330FB99-023D-42DF-95FD-33C552EAFE87}" srcOrd="2" destOrd="0" presId="urn:microsoft.com/office/officeart/2008/layout/NameandTitleOrganizationalChart"/>
    <dgm:cxn modelId="{E0776183-4FA6-4785-9790-BE46A0A1E9FF}" type="presParOf" srcId="{CF140021-E9D5-4781-9314-9527926DC355}" destId="{49F569E7-6622-45DA-9EBE-140D56FFB044}" srcOrd="3" destOrd="0" presId="urn:microsoft.com/office/officeart/2008/layout/NameandTitleOrganizationalChart"/>
    <dgm:cxn modelId="{35C5B6AA-0CD5-4A02-A710-412804AA7217}" type="presParOf" srcId="{49F569E7-6622-45DA-9EBE-140D56FFB044}" destId="{105BEC0C-6940-471B-8FB8-CF1453A92D5C}" srcOrd="0" destOrd="0" presId="urn:microsoft.com/office/officeart/2008/layout/NameandTitleOrganizationalChart"/>
    <dgm:cxn modelId="{4B15A301-9FC7-47C4-905E-FEC5047BF513}" type="presParOf" srcId="{105BEC0C-6940-471B-8FB8-CF1453A92D5C}" destId="{46CA94EC-BC48-4AE1-8C83-E0B629F0CD4C}" srcOrd="0" destOrd="0" presId="urn:microsoft.com/office/officeart/2008/layout/NameandTitleOrganizationalChart"/>
    <dgm:cxn modelId="{35068179-2DC9-4D29-BBB1-A40D98930CC8}" type="presParOf" srcId="{105BEC0C-6940-471B-8FB8-CF1453A92D5C}" destId="{27B9AC85-86B3-4474-B0D2-6DB35F6DC54D}" srcOrd="1" destOrd="0" presId="urn:microsoft.com/office/officeart/2008/layout/NameandTitleOrganizationalChart"/>
    <dgm:cxn modelId="{46142296-A1D3-45E2-87CA-AFE9441F7264}" type="presParOf" srcId="{105BEC0C-6940-471B-8FB8-CF1453A92D5C}" destId="{1FBD1EB3-7323-4F06-A0B1-B2633E11F8A1}" srcOrd="2" destOrd="0" presId="urn:microsoft.com/office/officeart/2008/layout/NameandTitleOrganizationalChart"/>
    <dgm:cxn modelId="{F932F53F-D444-4652-B9D7-3469E3CD5EC3}" type="presParOf" srcId="{49F569E7-6622-45DA-9EBE-140D56FFB044}" destId="{C3F42210-287D-47E4-851F-C4DFF30B1BB3}" srcOrd="1" destOrd="0" presId="urn:microsoft.com/office/officeart/2008/layout/NameandTitleOrganizationalChart"/>
    <dgm:cxn modelId="{DAD7218A-F1CF-4562-90E9-8AF7F62CB7AA}" type="presParOf" srcId="{49F569E7-6622-45DA-9EBE-140D56FFB044}" destId="{E369F009-09BA-425B-983B-F77EFB63FD67}" srcOrd="2" destOrd="0" presId="urn:microsoft.com/office/officeart/2008/layout/NameandTitleOrganizationalChart"/>
    <dgm:cxn modelId="{591775AA-1867-4F00-8086-F1EC7F2F9EDF}" type="presParOf" srcId="{CEF6F38F-4342-4E3A-9231-47199DED7C9C}" destId="{3D8312B7-37C6-4EF4-A736-034DC53199C1}" srcOrd="2" destOrd="0" presId="urn:microsoft.com/office/officeart/2008/layout/NameandTitleOrganizationalChart"/>
    <dgm:cxn modelId="{0C05A8A5-7E57-4378-AA78-40F53F22598D}" type="presParOf" srcId="{3D8312B7-37C6-4EF4-A736-034DC53199C1}" destId="{640DF8C4-295A-48CF-8440-AE8ABD26D8C5}" srcOrd="0" destOrd="0" presId="urn:microsoft.com/office/officeart/2008/layout/NameandTitleOrganizationalChart"/>
    <dgm:cxn modelId="{11F33AE7-9AA5-4053-BCA6-CCF7162AB9EA}" type="presParOf" srcId="{3D8312B7-37C6-4EF4-A736-034DC53199C1}" destId="{85EF45C6-FCB0-4F18-82BE-57E9C2D0B0D0}" srcOrd="1" destOrd="0" presId="urn:microsoft.com/office/officeart/2008/layout/NameandTitleOrganizationalChart"/>
    <dgm:cxn modelId="{FC0EC79E-3D7E-46CB-833D-A061FAF9DA63}" type="presParOf" srcId="{85EF45C6-FCB0-4F18-82BE-57E9C2D0B0D0}" destId="{BE5F3B36-2D49-42C1-83FC-EAD1E53578D9}" srcOrd="0" destOrd="0" presId="urn:microsoft.com/office/officeart/2008/layout/NameandTitleOrganizationalChart"/>
    <dgm:cxn modelId="{E5461840-3A1D-40AB-A15E-51A90B67AE27}" type="presParOf" srcId="{BE5F3B36-2D49-42C1-83FC-EAD1E53578D9}" destId="{56C690F2-415A-4A46-99B9-427823B43A07}" srcOrd="0" destOrd="0" presId="urn:microsoft.com/office/officeart/2008/layout/NameandTitleOrganizationalChart"/>
    <dgm:cxn modelId="{245F8AF8-4576-43D5-B545-8F8275E9F103}" type="presParOf" srcId="{BE5F3B36-2D49-42C1-83FC-EAD1E53578D9}" destId="{6C8A403E-3FDD-4AB0-8164-C4BE1686787B}" srcOrd="1" destOrd="0" presId="urn:microsoft.com/office/officeart/2008/layout/NameandTitleOrganizationalChart"/>
    <dgm:cxn modelId="{2BE0FA50-5464-4E70-A366-553764E14226}" type="presParOf" srcId="{BE5F3B36-2D49-42C1-83FC-EAD1E53578D9}" destId="{6D6A5DFB-6410-4C11-BDB0-C8A40F0ADEEE}" srcOrd="2" destOrd="0" presId="urn:microsoft.com/office/officeart/2008/layout/NameandTitleOrganizationalChart"/>
    <dgm:cxn modelId="{B059DE0B-C98C-44E7-987C-77774B1AACB5}" type="presParOf" srcId="{85EF45C6-FCB0-4F18-82BE-57E9C2D0B0D0}" destId="{04F4444A-8673-426E-AA10-95A71F5B5EFB}" srcOrd="1" destOrd="0" presId="urn:microsoft.com/office/officeart/2008/layout/NameandTitleOrganizationalChart"/>
    <dgm:cxn modelId="{40CBBF41-56DB-4772-A0BB-206DECA839D2}" type="presParOf" srcId="{85EF45C6-FCB0-4F18-82BE-57E9C2D0B0D0}" destId="{458E71D2-598C-47B2-B6DD-71510F5CBF97}" srcOrd="2" destOrd="0" presId="urn:microsoft.com/office/officeart/2008/layout/NameandTitleOrganizationalChart"/>
    <dgm:cxn modelId="{C1DF76CF-536B-445A-8FAF-DE57EDFB0484}" type="presParOf" srcId="{3D8312B7-37C6-4EF4-A736-034DC53199C1}" destId="{3609E86D-2F8B-4CB4-A616-E7600F5B134D}" srcOrd="2" destOrd="0" presId="urn:microsoft.com/office/officeart/2008/layout/NameandTitleOrganizationalChart"/>
    <dgm:cxn modelId="{97DEBECB-73F1-41E0-B1DF-1733B74E3162}" type="presParOf" srcId="{3D8312B7-37C6-4EF4-A736-034DC53199C1}" destId="{EEB0BEB6-3613-4411-8F89-A0ABE9196E07}" srcOrd="3" destOrd="0" presId="urn:microsoft.com/office/officeart/2008/layout/NameandTitleOrganizationalChart"/>
    <dgm:cxn modelId="{863CF1CF-01B7-4184-AE10-000900C73CC8}" type="presParOf" srcId="{EEB0BEB6-3613-4411-8F89-A0ABE9196E07}" destId="{66430B3A-DB01-43BA-91F0-1C06F90D810B}" srcOrd="0" destOrd="0" presId="urn:microsoft.com/office/officeart/2008/layout/NameandTitleOrganizationalChart"/>
    <dgm:cxn modelId="{903CCE9F-140E-4078-BE58-3D84CADC237E}" type="presParOf" srcId="{66430B3A-DB01-43BA-91F0-1C06F90D810B}" destId="{C1F79340-7189-411D-8E7D-1FFCDFA1A8BF}" srcOrd="0" destOrd="0" presId="urn:microsoft.com/office/officeart/2008/layout/NameandTitleOrganizationalChart"/>
    <dgm:cxn modelId="{25F90886-3F12-4637-AF24-C3AC058A3E57}" type="presParOf" srcId="{66430B3A-DB01-43BA-91F0-1C06F90D810B}" destId="{3504A52F-DC73-4C6C-923A-8CB21E48D1EB}" srcOrd="1" destOrd="0" presId="urn:microsoft.com/office/officeart/2008/layout/NameandTitleOrganizationalChart"/>
    <dgm:cxn modelId="{B6EA7C31-38B0-4821-8509-BD8E152ABA7D}" type="presParOf" srcId="{66430B3A-DB01-43BA-91F0-1C06F90D810B}" destId="{A79FA5CE-44DB-4706-B8BC-362545663933}" srcOrd="2" destOrd="0" presId="urn:microsoft.com/office/officeart/2008/layout/NameandTitleOrganizationalChart"/>
    <dgm:cxn modelId="{56A59970-F950-403D-A65D-EA6A0D982EC0}" type="presParOf" srcId="{EEB0BEB6-3613-4411-8F89-A0ABE9196E07}" destId="{42716FCE-C00A-4BEE-A554-D844B327BE4D}" srcOrd="1" destOrd="0" presId="urn:microsoft.com/office/officeart/2008/layout/NameandTitleOrganizationalChart"/>
    <dgm:cxn modelId="{97861FAD-0542-4011-89C9-C17F077FBF7C}" type="presParOf" srcId="{EEB0BEB6-3613-4411-8F89-A0ABE9196E07}" destId="{31F0823D-6FEB-4DBE-A1E3-FE74470F7457}" srcOrd="2" destOrd="0" presId="urn:microsoft.com/office/officeart/2008/layout/NameandTitleOrganizationalChart"/>
    <dgm:cxn modelId="{10E4BFD8-4948-4DAE-8848-A2B074E7EED3}" type="presParOf" srcId="{B1DA50A4-93D6-44F2-9D02-D5A82A78BAA3}" destId="{051AEE19-80F4-4760-A095-F8D76549EFCF}" srcOrd="4" destOrd="0" presId="urn:microsoft.com/office/officeart/2008/layout/NameandTitleOrganizationalChart"/>
    <dgm:cxn modelId="{2336211A-2B21-4D7A-82FC-C260E366662D}" type="presParOf" srcId="{B1DA50A4-93D6-44F2-9D02-D5A82A78BAA3}" destId="{D2A36DB4-C515-41BB-8728-B5D913B6B66A}" srcOrd="5" destOrd="0" presId="urn:microsoft.com/office/officeart/2008/layout/NameandTitleOrganizationalChart"/>
    <dgm:cxn modelId="{DCA27C99-9396-4AF3-A095-BEC0E08E9792}" type="presParOf" srcId="{D2A36DB4-C515-41BB-8728-B5D913B6B66A}" destId="{6EEF47FB-36E8-49F7-A3B2-8C5F2B2A84DE}" srcOrd="0" destOrd="0" presId="urn:microsoft.com/office/officeart/2008/layout/NameandTitleOrganizationalChart"/>
    <dgm:cxn modelId="{E90E98DF-F033-4CCA-A4B6-E0F7EE3183FD}" type="presParOf" srcId="{6EEF47FB-36E8-49F7-A3B2-8C5F2B2A84DE}" destId="{5707A84D-B9A2-4413-B187-C77CF5F0C20A}" srcOrd="0" destOrd="0" presId="urn:microsoft.com/office/officeart/2008/layout/NameandTitleOrganizationalChart"/>
    <dgm:cxn modelId="{3C4A90BC-3193-42DE-A841-7EA61B736AC8}" type="presParOf" srcId="{6EEF47FB-36E8-49F7-A3B2-8C5F2B2A84DE}" destId="{BEDE759D-8642-4EDB-A2E0-A0338BAA00E7}" srcOrd="1" destOrd="0" presId="urn:microsoft.com/office/officeart/2008/layout/NameandTitleOrganizationalChart"/>
    <dgm:cxn modelId="{2456B308-0A89-450E-B87B-44662CEEBBCF}" type="presParOf" srcId="{6EEF47FB-36E8-49F7-A3B2-8C5F2B2A84DE}" destId="{6C62FB7F-C00E-44B4-9111-5B94D4EA5CAD}" srcOrd="2" destOrd="0" presId="urn:microsoft.com/office/officeart/2008/layout/NameandTitleOrganizationalChart"/>
    <dgm:cxn modelId="{0BA38347-DC5F-4116-8386-B863986F07DA}" type="presParOf" srcId="{D2A36DB4-C515-41BB-8728-B5D913B6B66A}" destId="{5D4D1619-5DDD-4AEB-81D7-50248022959D}" srcOrd="1" destOrd="0" presId="urn:microsoft.com/office/officeart/2008/layout/NameandTitleOrganizationalChart"/>
    <dgm:cxn modelId="{9512A241-BD46-47AF-B462-24033970ABFF}" type="presParOf" srcId="{D2A36DB4-C515-41BB-8728-B5D913B6B66A}" destId="{EC19DB07-0692-478D-A1FA-607454963690}" srcOrd="2" destOrd="0" presId="urn:microsoft.com/office/officeart/2008/layout/NameandTitleOrganizationalChart"/>
    <dgm:cxn modelId="{E9B363A6-490F-4808-BB59-F868BB562260}" type="presParOf" srcId="{EC19DB07-0692-478D-A1FA-607454963690}" destId="{BC6BB4FA-3356-4422-9D48-65E91C9487E7}" srcOrd="0" destOrd="0" presId="urn:microsoft.com/office/officeart/2008/layout/NameandTitleOrganizationalChart"/>
    <dgm:cxn modelId="{E279D249-F665-467C-A81E-1AC97ECB55D0}" type="presParOf" srcId="{EC19DB07-0692-478D-A1FA-607454963690}" destId="{D9F6C179-EF2B-4175-A862-2842854255DA}" srcOrd="1" destOrd="0" presId="urn:microsoft.com/office/officeart/2008/layout/NameandTitleOrganizationalChart"/>
    <dgm:cxn modelId="{7BE530A0-E4D0-47FB-BF6C-B0820543B130}" type="presParOf" srcId="{D9F6C179-EF2B-4175-A862-2842854255DA}" destId="{270C6A06-A0B0-4E7C-95AA-E3B65111AC9A}" srcOrd="0" destOrd="0" presId="urn:microsoft.com/office/officeart/2008/layout/NameandTitleOrganizationalChart"/>
    <dgm:cxn modelId="{B4A2E4F7-BBCA-452B-B8C8-9CF0694E6315}" type="presParOf" srcId="{270C6A06-A0B0-4E7C-95AA-E3B65111AC9A}" destId="{BF2E1B16-2C58-41BC-8D8D-9A2555A37F28}" srcOrd="0" destOrd="0" presId="urn:microsoft.com/office/officeart/2008/layout/NameandTitleOrganizationalChart"/>
    <dgm:cxn modelId="{35B33748-EF04-468A-9833-7E3EFE524B57}" type="presParOf" srcId="{270C6A06-A0B0-4E7C-95AA-E3B65111AC9A}" destId="{88EE5642-16F7-4737-8FD1-F7836C243B4B}" srcOrd="1" destOrd="0" presId="urn:microsoft.com/office/officeart/2008/layout/NameandTitleOrganizationalChart"/>
    <dgm:cxn modelId="{4927C6C6-D5E3-45D8-AB3F-7A6B448C97AF}" type="presParOf" srcId="{270C6A06-A0B0-4E7C-95AA-E3B65111AC9A}" destId="{70E58287-555C-4142-85B9-D084410E5832}" srcOrd="2" destOrd="0" presId="urn:microsoft.com/office/officeart/2008/layout/NameandTitleOrganizationalChart"/>
    <dgm:cxn modelId="{3D474ED6-92DE-453F-A184-9DE06AED446A}" type="presParOf" srcId="{D9F6C179-EF2B-4175-A862-2842854255DA}" destId="{B8380709-C0E3-4D28-ACF1-DF84D18C12E6}" srcOrd="1" destOrd="0" presId="urn:microsoft.com/office/officeart/2008/layout/NameandTitleOrganizationalChart"/>
    <dgm:cxn modelId="{6C09509B-742D-49AD-B619-5A00AE1FDAD9}" type="presParOf" srcId="{D9F6C179-EF2B-4175-A862-2842854255DA}" destId="{4A8EBC00-079C-4508-BB24-7A70062CC2CD}" srcOrd="2" destOrd="0" presId="urn:microsoft.com/office/officeart/2008/layout/NameandTitleOrganizationalChart"/>
    <dgm:cxn modelId="{07B98B72-1540-417C-A2E1-3DDAC3A9BE7E}" type="presParOf" srcId="{EC19DB07-0692-478D-A1FA-607454963690}" destId="{48D08493-6E8C-4B60-B35E-6EDAC89006A8}" srcOrd="2" destOrd="0" presId="urn:microsoft.com/office/officeart/2008/layout/NameandTitleOrganizationalChart"/>
    <dgm:cxn modelId="{C402DA3C-DDC4-4C21-A1BF-40FFFF843E78}" type="presParOf" srcId="{EC19DB07-0692-478D-A1FA-607454963690}" destId="{2E5511C2-5D7A-409D-985C-7257BEEFAEF4}" srcOrd="3" destOrd="0" presId="urn:microsoft.com/office/officeart/2008/layout/NameandTitleOrganizationalChart"/>
    <dgm:cxn modelId="{093CA294-AD47-4F5C-AF7D-078062EF98A6}" type="presParOf" srcId="{2E5511C2-5D7A-409D-985C-7257BEEFAEF4}" destId="{E9B7F5E7-2DA4-46A8-A640-60B60D827556}" srcOrd="0" destOrd="0" presId="urn:microsoft.com/office/officeart/2008/layout/NameandTitleOrganizationalChart"/>
    <dgm:cxn modelId="{51A52AD8-A29D-449A-9829-1C096BDF953B}" type="presParOf" srcId="{E9B7F5E7-2DA4-46A8-A640-60B60D827556}" destId="{90BFF284-D022-49BA-B9FA-0D06F88AE439}" srcOrd="0" destOrd="0" presId="urn:microsoft.com/office/officeart/2008/layout/NameandTitleOrganizationalChart"/>
    <dgm:cxn modelId="{4458B23D-68D0-4D51-A35F-5F7FE4C6D8FF}" type="presParOf" srcId="{E9B7F5E7-2DA4-46A8-A640-60B60D827556}" destId="{870E3E9A-E09E-4BBD-9203-3C404A96075B}" srcOrd="1" destOrd="0" presId="urn:microsoft.com/office/officeart/2008/layout/NameandTitleOrganizationalChart"/>
    <dgm:cxn modelId="{112358D8-C2CD-4A01-BD42-6958BB7F9D26}" type="presParOf" srcId="{E9B7F5E7-2DA4-46A8-A640-60B60D827556}" destId="{9F1A7C0C-6C97-4DD7-AB41-EFB09A504EE8}" srcOrd="2" destOrd="0" presId="urn:microsoft.com/office/officeart/2008/layout/NameandTitleOrganizationalChart"/>
    <dgm:cxn modelId="{D00733EF-CDF9-4C36-B7CD-A801F18CFED8}" type="presParOf" srcId="{2E5511C2-5D7A-409D-985C-7257BEEFAEF4}" destId="{6140C80A-0F50-4390-971B-6C221ADA3BBF}" srcOrd="1" destOrd="0" presId="urn:microsoft.com/office/officeart/2008/layout/NameandTitleOrganizationalChart"/>
    <dgm:cxn modelId="{B836AE08-43AB-4F57-A6E7-0A7181D5AE8A}" type="presParOf" srcId="{2E5511C2-5D7A-409D-985C-7257BEEFAEF4}" destId="{9DC6E19F-36D9-4C47-836E-C1A5BC07AF19}" srcOrd="2" destOrd="0" presId="urn:microsoft.com/office/officeart/2008/layout/NameandTitleOrganizationalChart"/>
    <dgm:cxn modelId="{2A6977D9-7812-4CB4-85C7-0FE866B977DC}" type="presParOf" srcId="{D81C7A84-2753-434F-9892-F3EDFD0F1187}" destId="{61833C18-1A4F-4FF4-9D0F-8A93838E875C}" srcOrd="2" destOrd="0" presId="urn:microsoft.com/office/officeart/2008/layout/NameandTitleOrganizationalChart"/>
    <dgm:cxn modelId="{1FD9A350-1281-4AE1-B28C-5F0E36240392}" type="presParOf" srcId="{61833C18-1A4F-4FF4-9D0F-8A93838E875C}" destId="{F5A2B0CC-A421-4AA3-B794-E1A5D2C5AAC0}" srcOrd="0" destOrd="0" presId="urn:microsoft.com/office/officeart/2008/layout/NameandTitleOrganizationalChart"/>
    <dgm:cxn modelId="{A9201B42-94BC-49B2-AE79-9B83ABA4C68C}" type="presParOf" srcId="{61833C18-1A4F-4FF4-9D0F-8A93838E875C}" destId="{79D05D96-A029-4857-B76A-2AEECC76419D}" srcOrd="1" destOrd="0" presId="urn:microsoft.com/office/officeart/2008/layout/NameandTitleOrganizationalChart"/>
    <dgm:cxn modelId="{E7EE53E4-01D0-4FBA-BFA9-A2A64F071E42}" type="presParOf" srcId="{79D05D96-A029-4857-B76A-2AEECC76419D}" destId="{C295B3E0-FF18-40B3-8F1C-A4A9360E3F08}" srcOrd="0" destOrd="0" presId="urn:microsoft.com/office/officeart/2008/layout/NameandTitleOrganizationalChart"/>
    <dgm:cxn modelId="{789377C5-3F2E-4B9C-B763-0BDF71E38A0D}" type="presParOf" srcId="{C295B3E0-FF18-40B3-8F1C-A4A9360E3F08}" destId="{3FE14E98-FC39-498F-9BC0-3B9C5E6AFD13}" srcOrd="0" destOrd="0" presId="urn:microsoft.com/office/officeart/2008/layout/NameandTitleOrganizationalChart"/>
    <dgm:cxn modelId="{4EFFACA3-99BE-4F43-8F00-76430904E748}" type="presParOf" srcId="{C295B3E0-FF18-40B3-8F1C-A4A9360E3F08}" destId="{DE3FFBCD-2584-49BE-BA27-109FA5A66E47}" srcOrd="1" destOrd="0" presId="urn:microsoft.com/office/officeart/2008/layout/NameandTitleOrganizationalChart"/>
    <dgm:cxn modelId="{060945C8-B418-490F-B921-8A43198F6253}" type="presParOf" srcId="{C295B3E0-FF18-40B3-8F1C-A4A9360E3F08}" destId="{9EE441D7-904E-47AC-A516-DF8387590561}" srcOrd="2" destOrd="0" presId="urn:microsoft.com/office/officeart/2008/layout/NameandTitleOrganizationalChart"/>
    <dgm:cxn modelId="{5DB309F0-466E-448F-A731-A14E2D69E3CD}" type="presParOf" srcId="{79D05D96-A029-4857-B76A-2AEECC76419D}" destId="{4C395133-0D4E-4B1F-87FF-F50B031FE51A}" srcOrd="1" destOrd="0" presId="urn:microsoft.com/office/officeart/2008/layout/NameandTitleOrganizationalChart"/>
    <dgm:cxn modelId="{8306043A-CE61-407F-B947-1195599D1461}" type="presParOf" srcId="{79D05D96-A029-4857-B76A-2AEECC76419D}" destId="{956A411D-463A-4D0F-92F5-171622F26674}" srcOrd="2" destOrd="0" presId="urn:microsoft.com/office/officeart/2008/layout/NameandTitleOrganizationalChart"/>
    <dgm:cxn modelId="{9E9E852F-F7D5-472A-90DA-45D272CDE58B}" type="presParOf" srcId="{61833C18-1A4F-4FF4-9D0F-8A93838E875C}" destId="{FCB1E8DA-0C25-413C-A858-BE6ACDB4C6DD}" srcOrd="2" destOrd="0" presId="urn:microsoft.com/office/officeart/2008/layout/NameandTitleOrganizationalChart"/>
    <dgm:cxn modelId="{EB770A50-130D-4008-B3A3-717904DB338F}" type="presParOf" srcId="{61833C18-1A4F-4FF4-9D0F-8A93838E875C}" destId="{900D0E94-0B08-4BA7-94F0-E19E5F16A43A}" srcOrd="3" destOrd="0" presId="urn:microsoft.com/office/officeart/2008/layout/NameandTitleOrganizationalChart"/>
    <dgm:cxn modelId="{2D8D20A0-A30E-47B0-ADCA-DEF7DD785843}" type="presParOf" srcId="{900D0E94-0B08-4BA7-94F0-E19E5F16A43A}" destId="{9F3BFB71-2D5F-40E2-85FA-5300C8C95692}" srcOrd="0" destOrd="0" presId="urn:microsoft.com/office/officeart/2008/layout/NameandTitleOrganizationalChart"/>
    <dgm:cxn modelId="{CBB0BFF0-D3CF-4E2E-B7E8-74F2E6108B19}" type="presParOf" srcId="{9F3BFB71-2D5F-40E2-85FA-5300C8C95692}" destId="{F62DCD8D-9214-4B3E-B3AA-B71EF4BD9FAD}" srcOrd="0" destOrd="0" presId="urn:microsoft.com/office/officeart/2008/layout/NameandTitleOrganizationalChart"/>
    <dgm:cxn modelId="{7F6E9322-9417-4C5D-8D06-EFAA6DD41778}" type="presParOf" srcId="{9F3BFB71-2D5F-40E2-85FA-5300C8C95692}" destId="{3D6081A7-5966-47E0-A982-0E6F061C3365}" srcOrd="1" destOrd="0" presId="urn:microsoft.com/office/officeart/2008/layout/NameandTitleOrganizationalChart"/>
    <dgm:cxn modelId="{FE925E83-6F83-477D-BB46-676E3E9D4EE8}" type="presParOf" srcId="{9F3BFB71-2D5F-40E2-85FA-5300C8C95692}" destId="{9E0CB59B-3EBF-4889-9042-EAA3EC1A3BC1}" srcOrd="2" destOrd="0" presId="urn:microsoft.com/office/officeart/2008/layout/NameandTitleOrganizationalChart"/>
    <dgm:cxn modelId="{4472126F-9CEF-4A7E-A7E0-B65B1DE053F1}" type="presParOf" srcId="{900D0E94-0B08-4BA7-94F0-E19E5F16A43A}" destId="{CF17C0D9-6E41-48AA-935E-DA5B20284D8C}" srcOrd="1" destOrd="0" presId="urn:microsoft.com/office/officeart/2008/layout/NameandTitleOrganizationalChart"/>
    <dgm:cxn modelId="{8A6D87DF-CCF6-4BD7-9D0B-BE6C7D5EFAB8}" type="presParOf" srcId="{900D0E94-0B08-4BA7-94F0-E19E5F16A43A}" destId="{A2B11066-FB72-403E-9CA4-90698A779C69}" srcOrd="2" destOrd="0" presId="urn:microsoft.com/office/officeart/2008/layout/NameandTitleOrganizationalChart"/>
    <dgm:cxn modelId="{EDCA069C-506C-4553-8AF5-9F719F1DE2F4}" type="presParOf" srcId="{A2B11066-FB72-403E-9CA4-90698A779C69}" destId="{3690747F-F17E-4330-8C19-3A95A9C2B6F6}" srcOrd="0" destOrd="0" presId="urn:microsoft.com/office/officeart/2008/layout/NameandTitleOrganizationalChart"/>
    <dgm:cxn modelId="{3E5508CA-1B2B-4B4D-A91A-213DE152CE25}" type="presParOf" srcId="{A2B11066-FB72-403E-9CA4-90698A779C69}" destId="{7A0B3F2D-96B0-494C-B1A3-6FEC27928E71}" srcOrd="1" destOrd="0" presId="urn:microsoft.com/office/officeart/2008/layout/NameandTitleOrganizationalChart"/>
    <dgm:cxn modelId="{B95DD7FB-73ED-4478-BAA9-5A95F0F22F2E}" type="presParOf" srcId="{7A0B3F2D-96B0-494C-B1A3-6FEC27928E71}" destId="{2700EB2F-C953-4AC4-A92C-FB80BD2B48AF}" srcOrd="0" destOrd="0" presId="urn:microsoft.com/office/officeart/2008/layout/NameandTitleOrganizationalChart"/>
    <dgm:cxn modelId="{9C2925A3-C60E-49B4-9BAD-B8E59B2A0639}" type="presParOf" srcId="{2700EB2F-C953-4AC4-A92C-FB80BD2B48AF}" destId="{934B01D5-B1EE-4BE5-A814-96EB3645AEFC}" srcOrd="0" destOrd="0" presId="urn:microsoft.com/office/officeart/2008/layout/NameandTitleOrganizationalChart"/>
    <dgm:cxn modelId="{0B11DF9B-3977-4679-ADCE-21C40424165F}" type="presParOf" srcId="{2700EB2F-C953-4AC4-A92C-FB80BD2B48AF}" destId="{B5653AD3-5778-4CF9-A6E4-762038F0C737}" srcOrd="1" destOrd="0" presId="urn:microsoft.com/office/officeart/2008/layout/NameandTitleOrganizationalChart"/>
    <dgm:cxn modelId="{BB3EFA88-FAE8-4827-8605-6265A01BB19A}" type="presParOf" srcId="{2700EB2F-C953-4AC4-A92C-FB80BD2B48AF}" destId="{1D281904-5644-4CA5-8EA2-55504959D2CE}" srcOrd="2" destOrd="0" presId="urn:microsoft.com/office/officeart/2008/layout/NameandTitleOrganizationalChart"/>
    <dgm:cxn modelId="{C5154D3F-4626-45D2-939A-E7BA19F35ADC}" type="presParOf" srcId="{7A0B3F2D-96B0-494C-B1A3-6FEC27928E71}" destId="{EBB92FBC-ACE2-43EB-9C67-9231690CCB5F}" srcOrd="1" destOrd="0" presId="urn:microsoft.com/office/officeart/2008/layout/NameandTitleOrganizationalChart"/>
    <dgm:cxn modelId="{70392E4B-2463-4265-B94B-BA862B210C2C}" type="presParOf" srcId="{7A0B3F2D-96B0-494C-B1A3-6FEC27928E71}" destId="{F61F0EA1-0756-4AC0-BD08-7D83A027C4B9}" srcOrd="2" destOrd="0" presId="urn:microsoft.com/office/officeart/2008/layout/NameandTitleOrganizationalChart"/>
    <dgm:cxn modelId="{6DA835AC-88A2-4AB3-961B-E3A652D5D489}" type="presParOf" srcId="{A2B11066-FB72-403E-9CA4-90698A779C69}" destId="{F093BA16-3633-4B30-AC3C-249F00836CD6}" srcOrd="2" destOrd="0" presId="urn:microsoft.com/office/officeart/2008/layout/NameandTitleOrganizationalChart"/>
    <dgm:cxn modelId="{313B650C-592C-49B5-A450-BC105CFF4DC7}" type="presParOf" srcId="{A2B11066-FB72-403E-9CA4-90698A779C69}" destId="{98F60F62-2CBF-44E9-9319-F1C025BB315C}" srcOrd="3" destOrd="0" presId="urn:microsoft.com/office/officeart/2008/layout/NameandTitleOrganizationalChart"/>
    <dgm:cxn modelId="{83DA8381-B7A3-4FB2-B82F-77B424014E29}" type="presParOf" srcId="{98F60F62-2CBF-44E9-9319-F1C025BB315C}" destId="{45C07431-C5C4-468A-9DAC-15171F27029D}" srcOrd="0" destOrd="0" presId="urn:microsoft.com/office/officeart/2008/layout/NameandTitleOrganizationalChart"/>
    <dgm:cxn modelId="{EA3C25C1-9AF9-468D-BF05-32C4BDA1B447}" type="presParOf" srcId="{45C07431-C5C4-468A-9DAC-15171F27029D}" destId="{D30B5852-E770-4553-A6E3-F34A81E9562E}" srcOrd="0" destOrd="0" presId="urn:microsoft.com/office/officeart/2008/layout/NameandTitleOrganizationalChart"/>
    <dgm:cxn modelId="{A2C0F929-8343-4534-8FD5-E76AE23DAEC0}" type="presParOf" srcId="{45C07431-C5C4-468A-9DAC-15171F27029D}" destId="{6BA8A782-EB07-4DBA-B840-81D5BE4A5F5A}" srcOrd="1" destOrd="0" presId="urn:microsoft.com/office/officeart/2008/layout/NameandTitleOrganizationalChart"/>
    <dgm:cxn modelId="{52161318-3205-43A8-937F-65D3F2B88273}" type="presParOf" srcId="{45C07431-C5C4-468A-9DAC-15171F27029D}" destId="{6F79A2AD-4695-46C7-AFE6-D200D310B87D}" srcOrd="2" destOrd="0" presId="urn:microsoft.com/office/officeart/2008/layout/NameandTitleOrganizationalChart"/>
    <dgm:cxn modelId="{8846EE35-9441-4418-A18B-0F83BF6BD59A}" type="presParOf" srcId="{98F60F62-2CBF-44E9-9319-F1C025BB315C}" destId="{B6128A19-8123-4632-8A7B-95D76E7E538C}" srcOrd="1" destOrd="0" presId="urn:microsoft.com/office/officeart/2008/layout/NameandTitleOrganizationalChart"/>
    <dgm:cxn modelId="{56C7E808-4964-4AA4-AA15-B811C98DB1CF}" type="presParOf" srcId="{98F60F62-2CBF-44E9-9319-F1C025BB315C}" destId="{9499F602-90CD-45F0-B5C2-5A0910519E33}" srcOrd="2" destOrd="0" presId="urn:microsoft.com/office/officeart/2008/layout/NameandTitleOrganizationalChart"/>
    <dgm:cxn modelId="{A67B9C36-2D3E-455F-9B10-521A539C60C3}" type="presParOf" srcId="{02AF3DA0-A198-4289-8D21-BF74AA0258C0}" destId="{0D20F649-2BCE-43FA-B952-500FD9292368}" srcOrd="1" destOrd="0" presId="urn:microsoft.com/office/officeart/2008/layout/NameandTitleOrganizationalChart"/>
    <dgm:cxn modelId="{CA2845A1-E778-40EA-8CF6-0C1F55F472A3}" type="presParOf" srcId="{0D20F649-2BCE-43FA-B952-500FD9292368}" destId="{8DC2848F-0148-40BD-8AC0-ED737289C0AE}" srcOrd="0" destOrd="0" presId="urn:microsoft.com/office/officeart/2008/layout/NameandTitleOrganizationalChart"/>
    <dgm:cxn modelId="{52014255-11AA-427A-9B72-F26EDCD47782}" type="presParOf" srcId="{8DC2848F-0148-40BD-8AC0-ED737289C0AE}" destId="{B5295B09-9259-4C7D-A754-FEE05D7DD9B7}" srcOrd="0" destOrd="0" presId="urn:microsoft.com/office/officeart/2008/layout/NameandTitleOrganizationalChart"/>
    <dgm:cxn modelId="{851EE9CB-7C27-40CA-BCB0-8CB2266963FA}" type="presParOf" srcId="{8DC2848F-0148-40BD-8AC0-ED737289C0AE}" destId="{E33DA38E-7D1A-43D1-BEAB-7D3AD462F621}" srcOrd="1" destOrd="0" presId="urn:microsoft.com/office/officeart/2008/layout/NameandTitleOrganizationalChart"/>
    <dgm:cxn modelId="{E19838DA-9C9F-42BA-9756-618275267A10}" type="presParOf" srcId="{8DC2848F-0148-40BD-8AC0-ED737289C0AE}" destId="{4AA5C992-2E9E-4EC4-BC5E-F097E4775474}" srcOrd="2" destOrd="0" presId="urn:microsoft.com/office/officeart/2008/layout/NameandTitleOrganizationalChart"/>
    <dgm:cxn modelId="{8720ACD3-ADB8-4C34-A6B8-02EB43ED9BA8}" type="presParOf" srcId="{0D20F649-2BCE-43FA-B952-500FD9292368}" destId="{3EED8C65-07B2-486D-AE1D-470E9DA5F7D9}" srcOrd="1" destOrd="0" presId="urn:microsoft.com/office/officeart/2008/layout/NameandTitleOrganizationalChart"/>
    <dgm:cxn modelId="{A71848D4-3FF8-49F9-9210-6BB5763301E0}" type="presParOf" srcId="{0D20F649-2BCE-43FA-B952-500FD9292368}" destId="{71358BCB-0D6D-432B-A8D6-C3DCF1049202}" srcOrd="2" destOrd="0" presId="urn:microsoft.com/office/officeart/2008/layout/NameandTitleOrganizationalChart"/>
    <dgm:cxn modelId="{A98D151E-56B9-5842-8A4E-4EE882D51419}" type="presParOf" srcId="{02AF3DA0-A198-4289-8D21-BF74AA0258C0}" destId="{60D8851A-08E2-ED40-9B77-10BC26C1AE68}" srcOrd="2" destOrd="0" presId="urn:microsoft.com/office/officeart/2008/layout/NameandTitleOrganizationalChart"/>
    <dgm:cxn modelId="{684F18AF-BAF8-974A-8DF8-6D4C875D6E4A}" type="presParOf" srcId="{60D8851A-08E2-ED40-9B77-10BC26C1AE68}" destId="{4FC46386-7CF8-8E4B-AA48-4E900777AA2E}" srcOrd="0" destOrd="0" presId="urn:microsoft.com/office/officeart/2008/layout/NameandTitleOrganizationalChart"/>
    <dgm:cxn modelId="{055118CE-6F45-F343-8CBB-E7282E99D277}" type="presParOf" srcId="{4FC46386-7CF8-8E4B-AA48-4E900777AA2E}" destId="{522A09FE-2E92-0D40-9BAF-D3E08EAB3839}" srcOrd="0" destOrd="0" presId="urn:microsoft.com/office/officeart/2008/layout/NameandTitleOrganizationalChart"/>
    <dgm:cxn modelId="{810D05F0-A568-5749-A5EA-17B0F8AC238D}" type="presParOf" srcId="{4FC46386-7CF8-8E4B-AA48-4E900777AA2E}" destId="{D29DEB31-B2BB-1A41-BD34-D68FCE5C6E45}" srcOrd="1" destOrd="0" presId="urn:microsoft.com/office/officeart/2008/layout/NameandTitleOrganizationalChart"/>
    <dgm:cxn modelId="{060FC4BB-3161-5247-B3C9-F91715345E96}" type="presParOf" srcId="{4FC46386-7CF8-8E4B-AA48-4E900777AA2E}" destId="{D47353D1-EE3C-F642-B3BB-7D98D11E6A87}" srcOrd="2" destOrd="0" presId="urn:microsoft.com/office/officeart/2008/layout/NameandTitleOrganizationalChart"/>
    <dgm:cxn modelId="{CFCD17C6-AE9F-E047-B0C3-BA99ED447246}" type="presParOf" srcId="{60D8851A-08E2-ED40-9B77-10BC26C1AE68}" destId="{7C425896-7DD4-9A48-8323-F26FB6D87F95}" srcOrd="1" destOrd="0" presId="urn:microsoft.com/office/officeart/2008/layout/NameandTitleOrganizationalChart"/>
    <dgm:cxn modelId="{B3A66AA6-96DD-AB4D-8F1F-DB24A3FB7BFD}" type="presParOf" srcId="{60D8851A-08E2-ED40-9B77-10BC26C1AE68}" destId="{C0D2C8E1-0A5B-AB46-BDDE-FF8260B66C8A}" srcOrd="2" destOrd="0" presId="urn:microsoft.com/office/officeart/2008/layout/NameandTitleOrganizationalChart"/>
    <dgm:cxn modelId="{50CC879D-6009-0544-9FE9-37879FB37B7E}" type="presParOf" srcId="{02AF3DA0-A198-4289-8D21-BF74AA0258C0}" destId="{AE453E56-C2CA-304A-BAAB-ED96FC78E611}" srcOrd="3" destOrd="0" presId="urn:microsoft.com/office/officeart/2008/layout/NameandTitleOrganizationalChart"/>
    <dgm:cxn modelId="{7C7428E4-A681-0642-BB44-7F565805D963}" type="presParOf" srcId="{AE453E56-C2CA-304A-BAAB-ED96FC78E611}" destId="{DB189FCE-414B-5246-96AB-62BB569275D5}" srcOrd="0" destOrd="0" presId="urn:microsoft.com/office/officeart/2008/layout/NameandTitleOrganizationalChart"/>
    <dgm:cxn modelId="{CF81E59A-FB68-C44B-995E-65217FA916B8}" type="presParOf" srcId="{DB189FCE-414B-5246-96AB-62BB569275D5}" destId="{49F282B6-3D7F-1048-91FF-2F4DE3E092FC}" srcOrd="0" destOrd="0" presId="urn:microsoft.com/office/officeart/2008/layout/NameandTitleOrganizationalChart"/>
    <dgm:cxn modelId="{68150FFF-34C1-5741-8B31-A6DAB68D0E43}" type="presParOf" srcId="{DB189FCE-414B-5246-96AB-62BB569275D5}" destId="{F361F63D-82E6-9B45-88E7-96742E55403F}" srcOrd="1" destOrd="0" presId="urn:microsoft.com/office/officeart/2008/layout/NameandTitleOrganizationalChart"/>
    <dgm:cxn modelId="{A8A247A3-16EE-A849-A0BF-385B3B7BA82D}" type="presParOf" srcId="{DB189FCE-414B-5246-96AB-62BB569275D5}" destId="{674E712A-FA55-F04A-AF55-57369C63EAC0}" srcOrd="2" destOrd="0" presId="urn:microsoft.com/office/officeart/2008/layout/NameandTitleOrganizationalChart"/>
    <dgm:cxn modelId="{1906420C-280E-0A48-973F-895A6797C4DF}" type="presParOf" srcId="{AE453E56-C2CA-304A-BAAB-ED96FC78E611}" destId="{B30CE108-5B88-4549-993E-F32C7B3F2D6B}" srcOrd="1" destOrd="0" presId="urn:microsoft.com/office/officeart/2008/layout/NameandTitleOrganizationalChart"/>
    <dgm:cxn modelId="{80C1E3D8-14E1-644D-B9E6-4DBCCDCF3354}" type="presParOf" srcId="{AE453E56-C2CA-304A-BAAB-ED96FC78E611}" destId="{D53DBE27-3B12-4F4B-B561-5658F53A1F11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71D7BF9-19F8-4D3D-80CE-78CF72F7DA42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EDFA8798-44FA-4C43-A395-D76E5B44E2B6}">
      <dgm:prSet phldrT="[Text]" custT="1"/>
      <dgm:spPr/>
      <dgm:t>
        <a:bodyPr/>
        <a:lstStyle/>
        <a:p>
          <a:r>
            <a:rPr lang="en-GB" sz="2800"/>
            <a:t>LCC Learning Resources Manager G6 1 FTE</a:t>
          </a:r>
        </a:p>
      </dgm:t>
    </dgm:pt>
    <dgm:pt modelId="{9783E05C-47CA-4AE5-AD88-20EE4A44D28E}" type="parTrans" cxnId="{0AE76193-7FB9-4BCC-9B4A-BBE1D55F3B0A}">
      <dgm:prSet/>
      <dgm:spPr/>
      <dgm:t>
        <a:bodyPr/>
        <a:lstStyle/>
        <a:p>
          <a:endParaRPr lang="en-GB"/>
        </a:p>
      </dgm:t>
    </dgm:pt>
    <dgm:pt modelId="{33E41CA0-BD3D-45C6-BA62-D76CABB420AB}" type="sibTrans" cxnId="{0AE76193-7FB9-4BCC-9B4A-BBE1D55F3B0A}">
      <dgm:prSet/>
      <dgm:spPr/>
      <dgm:t>
        <a:bodyPr/>
        <a:lstStyle/>
        <a:p>
          <a:endParaRPr lang="en-GB"/>
        </a:p>
      </dgm:t>
    </dgm:pt>
    <dgm:pt modelId="{848BB077-F913-466F-A800-969F5ACBAF0D}" type="asst">
      <dgm:prSet phldrT="[Text]"/>
      <dgm:spPr/>
      <dgm:t>
        <a:bodyPr/>
        <a:lstStyle/>
        <a:p>
          <a:r>
            <a:rPr lang="en-GB"/>
            <a:t>LCC ALRM</a:t>
          </a:r>
        </a:p>
      </dgm:t>
    </dgm:pt>
    <dgm:pt modelId="{872FEF4E-5283-4E55-8A87-CF3D6D74879C}" type="parTrans" cxnId="{D3EBEB25-D6B9-4D01-9C8F-1F5F17500EE5}">
      <dgm:prSet/>
      <dgm:spPr/>
      <dgm:t>
        <a:bodyPr/>
        <a:lstStyle/>
        <a:p>
          <a:endParaRPr lang="en-GB"/>
        </a:p>
      </dgm:t>
    </dgm:pt>
    <dgm:pt modelId="{7167325D-6D2F-40BE-B105-B2315D0518C3}" type="sibTrans" cxnId="{D3EBEB25-D6B9-4D01-9C8F-1F5F17500EE5}">
      <dgm:prSet/>
      <dgm:spPr/>
      <dgm:t>
        <a:bodyPr/>
        <a:lstStyle/>
        <a:p>
          <a:endParaRPr lang="en-GB"/>
        </a:p>
      </dgm:t>
    </dgm:pt>
    <dgm:pt modelId="{2CE72733-C5AA-4E02-B7F5-D0BF35F993E9}">
      <dgm:prSet phldrT="[Text]"/>
      <dgm:spPr/>
      <dgm:t>
        <a:bodyPr/>
        <a:lstStyle/>
        <a:p>
          <a:r>
            <a:rPr lang="en-GB"/>
            <a:t>LCC Academic Support Librarians</a:t>
          </a:r>
        </a:p>
        <a:p>
          <a:r>
            <a:rPr lang="en-GB"/>
            <a:t>Collections</a:t>
          </a:r>
        </a:p>
      </dgm:t>
    </dgm:pt>
    <dgm:pt modelId="{76224489-75F0-4573-BA05-223BB673C1BE}" type="parTrans" cxnId="{7D67FE6C-5EE5-4FE1-94A7-E228DC3B285F}">
      <dgm:prSet/>
      <dgm:spPr/>
      <dgm:t>
        <a:bodyPr/>
        <a:lstStyle/>
        <a:p>
          <a:endParaRPr lang="en-GB"/>
        </a:p>
      </dgm:t>
    </dgm:pt>
    <dgm:pt modelId="{6366361D-C8E9-47E5-BC1A-5512EB550015}" type="sibTrans" cxnId="{7D67FE6C-5EE5-4FE1-94A7-E228DC3B285F}">
      <dgm:prSet/>
      <dgm:spPr/>
      <dgm:t>
        <a:bodyPr/>
        <a:lstStyle/>
        <a:p>
          <a:endParaRPr lang="en-GB"/>
        </a:p>
      </dgm:t>
    </dgm:pt>
    <dgm:pt modelId="{CC184031-EB64-4D44-B468-8BDA2B847676}">
      <dgm:prSet phldrT="[Text]"/>
      <dgm:spPr/>
      <dgm:t>
        <a:bodyPr/>
        <a:lstStyle/>
        <a:p>
          <a:r>
            <a:rPr lang="en-GB"/>
            <a:t>LCC Academic </a:t>
          </a:r>
          <a:r>
            <a:rPr lang="en-GB" err="1"/>
            <a:t>Ssupport</a:t>
          </a:r>
          <a:r>
            <a:rPr lang="en-GB"/>
            <a:t> Librarians </a:t>
          </a:r>
        </a:p>
        <a:p>
          <a:r>
            <a:rPr lang="en-GB"/>
            <a:t>Customer Services</a:t>
          </a:r>
        </a:p>
      </dgm:t>
    </dgm:pt>
    <dgm:pt modelId="{E9FEC7AA-FBF4-4CA4-9FAF-480B13946489}" type="parTrans" cxnId="{C272B97A-B965-4FA5-A921-CC54F0B47A50}">
      <dgm:prSet/>
      <dgm:spPr/>
      <dgm:t>
        <a:bodyPr/>
        <a:lstStyle/>
        <a:p>
          <a:endParaRPr lang="en-GB"/>
        </a:p>
      </dgm:t>
    </dgm:pt>
    <dgm:pt modelId="{D7145A81-1C00-4E0E-A3D0-6E3C9F0DC83E}" type="sibTrans" cxnId="{C272B97A-B965-4FA5-A921-CC54F0B47A50}">
      <dgm:prSet/>
      <dgm:spPr/>
      <dgm:t>
        <a:bodyPr/>
        <a:lstStyle/>
        <a:p>
          <a:endParaRPr lang="en-GB"/>
        </a:p>
      </dgm:t>
    </dgm:pt>
    <dgm:pt modelId="{E179054C-9899-481C-A817-C86B50BB7C8E}">
      <dgm:prSet phldrT="[Text]"/>
      <dgm:spPr/>
      <dgm:t>
        <a:bodyPr/>
        <a:lstStyle/>
        <a:p>
          <a:r>
            <a:rPr lang="en-GB"/>
            <a:t>LCC Academic Support Librarians</a:t>
          </a:r>
        </a:p>
        <a:p>
          <a:r>
            <a:rPr lang="en-GB"/>
            <a:t>Academic liaison</a:t>
          </a:r>
        </a:p>
      </dgm:t>
    </dgm:pt>
    <dgm:pt modelId="{7C6D258A-ECA8-43EA-998C-6E03CADB3F24}" type="parTrans" cxnId="{257CFC43-2F63-40F9-BFEE-D3E094F00162}">
      <dgm:prSet/>
      <dgm:spPr/>
      <dgm:t>
        <a:bodyPr/>
        <a:lstStyle/>
        <a:p>
          <a:endParaRPr lang="en-GB"/>
        </a:p>
      </dgm:t>
    </dgm:pt>
    <dgm:pt modelId="{0B1E0264-15FF-4BC7-9438-AD4D28AF5489}" type="sibTrans" cxnId="{257CFC43-2F63-40F9-BFEE-D3E094F00162}">
      <dgm:prSet/>
      <dgm:spPr/>
      <dgm:t>
        <a:bodyPr/>
        <a:lstStyle/>
        <a:p>
          <a:endParaRPr lang="en-GB"/>
        </a:p>
      </dgm:t>
    </dgm:pt>
    <dgm:pt modelId="{0F17981B-6406-4741-B707-AD6658786BA6}" type="asst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/>
            <a:t>Senior IT Advisor</a:t>
          </a:r>
        </a:p>
      </dgm:t>
    </dgm:pt>
    <dgm:pt modelId="{8041E878-5D5F-44FA-8065-DD31A63BD0EE}" type="parTrans" cxnId="{83B6A39B-EFBA-48CD-8A04-7D17C7A69EC9}">
      <dgm:prSet/>
      <dgm:spPr/>
      <dgm:t>
        <a:bodyPr/>
        <a:lstStyle/>
        <a:p>
          <a:endParaRPr lang="en-GB"/>
        </a:p>
      </dgm:t>
    </dgm:pt>
    <dgm:pt modelId="{C3F1A1B5-9AC5-4B86-BB4C-384A20DC6947}" type="sibTrans" cxnId="{83B6A39B-EFBA-48CD-8A04-7D17C7A69EC9}">
      <dgm:prSet/>
      <dgm:spPr/>
      <dgm:t>
        <a:bodyPr/>
        <a:lstStyle/>
        <a:p>
          <a:endParaRPr lang="en-GB"/>
        </a:p>
      </dgm:t>
    </dgm:pt>
    <dgm:pt modelId="{1AFE8B3E-F2F1-4496-BE53-4BF552A55403}" type="asst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GB"/>
            <a:t>IT assistants</a:t>
          </a:r>
        </a:p>
      </dgm:t>
    </dgm:pt>
    <dgm:pt modelId="{C9E56C7C-4D6C-4B95-8C12-6229EE5497C8}" type="parTrans" cxnId="{571FD91A-2DBF-4122-9868-7712C1833010}">
      <dgm:prSet/>
      <dgm:spPr/>
      <dgm:t>
        <a:bodyPr/>
        <a:lstStyle/>
        <a:p>
          <a:endParaRPr lang="en-GB"/>
        </a:p>
      </dgm:t>
    </dgm:pt>
    <dgm:pt modelId="{2EC20E60-30CB-407D-AF80-0E8CBBE63273}" type="sibTrans" cxnId="{571FD91A-2DBF-4122-9868-7712C1833010}">
      <dgm:prSet/>
      <dgm:spPr/>
      <dgm:t>
        <a:bodyPr/>
        <a:lstStyle/>
        <a:p>
          <a:endParaRPr lang="en-GB"/>
        </a:p>
      </dgm:t>
    </dgm:pt>
    <dgm:pt modelId="{8202B3B1-1984-4810-B6FF-40C825E7D5E4}" type="asst">
      <dgm:prSet/>
      <dgm:spPr/>
      <dgm:t>
        <a:bodyPr/>
        <a:lstStyle/>
        <a:p>
          <a:r>
            <a:rPr lang="en-GB"/>
            <a:t>Assistant Academic Support Librarians</a:t>
          </a:r>
        </a:p>
      </dgm:t>
    </dgm:pt>
    <dgm:pt modelId="{6AF57855-6B9F-4571-A0A0-35D928CCB6D7}" type="parTrans" cxnId="{F709C578-F13D-40B5-8D69-7CE538D1AE14}">
      <dgm:prSet/>
      <dgm:spPr/>
      <dgm:t>
        <a:bodyPr/>
        <a:lstStyle/>
        <a:p>
          <a:endParaRPr lang="en-GB"/>
        </a:p>
      </dgm:t>
    </dgm:pt>
    <dgm:pt modelId="{09700056-FA71-4D66-9D98-A13193A2E9CE}" type="sibTrans" cxnId="{F709C578-F13D-40B5-8D69-7CE538D1AE14}">
      <dgm:prSet/>
      <dgm:spPr/>
      <dgm:t>
        <a:bodyPr/>
        <a:lstStyle/>
        <a:p>
          <a:endParaRPr lang="en-GB"/>
        </a:p>
      </dgm:t>
    </dgm:pt>
    <dgm:pt modelId="{44FDD07C-AB7A-4BB0-ABEB-BC1FFA8129B0}" type="asst">
      <dgm:prSet/>
      <dgm:spPr/>
      <dgm:t>
        <a:bodyPr/>
        <a:lstStyle/>
        <a:p>
          <a:r>
            <a:rPr lang="en-GB"/>
            <a:t>Library Assistants</a:t>
          </a:r>
        </a:p>
      </dgm:t>
    </dgm:pt>
    <dgm:pt modelId="{6CBAA13B-52BB-4E3A-8B1E-B09F4B92AC78}" type="parTrans" cxnId="{8B53DA31-E527-44D5-9BFA-22AB89947892}">
      <dgm:prSet/>
      <dgm:spPr/>
      <dgm:t>
        <a:bodyPr/>
        <a:lstStyle/>
        <a:p>
          <a:endParaRPr lang="en-GB"/>
        </a:p>
      </dgm:t>
    </dgm:pt>
    <dgm:pt modelId="{0F925DE0-95C8-4025-9461-B7A3F25ADD9B}" type="sibTrans" cxnId="{8B53DA31-E527-44D5-9BFA-22AB89947892}">
      <dgm:prSet/>
      <dgm:spPr/>
      <dgm:t>
        <a:bodyPr/>
        <a:lstStyle/>
        <a:p>
          <a:endParaRPr lang="en-GB"/>
        </a:p>
      </dgm:t>
    </dgm:pt>
    <dgm:pt modelId="{660FE2FA-94D5-4ED3-A0C4-68844FDE0CD5}" type="asst">
      <dgm:prSet/>
      <dgm:spPr/>
      <dgm:t>
        <a:bodyPr/>
        <a:lstStyle/>
        <a:p>
          <a:r>
            <a:rPr lang="en-GB"/>
            <a:t>Assistant Academic Support Librarians</a:t>
          </a:r>
        </a:p>
      </dgm:t>
    </dgm:pt>
    <dgm:pt modelId="{48444BD5-33E2-45C9-A5A9-92E4E46F917D}" type="parTrans" cxnId="{AC56507F-1B4F-4C5A-9810-8B39BD4C76E3}">
      <dgm:prSet/>
      <dgm:spPr/>
      <dgm:t>
        <a:bodyPr/>
        <a:lstStyle/>
        <a:p>
          <a:endParaRPr lang="en-GB"/>
        </a:p>
      </dgm:t>
    </dgm:pt>
    <dgm:pt modelId="{02638C17-DB94-41FD-874C-D2453D898CF4}" type="sibTrans" cxnId="{AC56507F-1B4F-4C5A-9810-8B39BD4C76E3}">
      <dgm:prSet/>
      <dgm:spPr/>
      <dgm:t>
        <a:bodyPr/>
        <a:lstStyle/>
        <a:p>
          <a:endParaRPr lang="en-GB"/>
        </a:p>
      </dgm:t>
    </dgm:pt>
    <dgm:pt modelId="{8AA281E6-FF24-48AC-87AE-22778BFA66E9}" type="asst">
      <dgm:prSet/>
      <dgm:spPr/>
      <dgm:t>
        <a:bodyPr/>
        <a:lstStyle/>
        <a:p>
          <a:r>
            <a:rPr lang="en-GB"/>
            <a:t>Library Assistants</a:t>
          </a:r>
        </a:p>
      </dgm:t>
    </dgm:pt>
    <dgm:pt modelId="{7F615E8C-C8C5-4982-BF58-7DBFE5A0AAFF}" type="parTrans" cxnId="{E741EAFA-BFFD-42D7-9EB2-D91A932E8E59}">
      <dgm:prSet/>
      <dgm:spPr/>
      <dgm:t>
        <a:bodyPr/>
        <a:lstStyle/>
        <a:p>
          <a:endParaRPr lang="en-GB"/>
        </a:p>
      </dgm:t>
    </dgm:pt>
    <dgm:pt modelId="{C5F6F711-697C-4296-A9E5-2BA2E8179771}" type="sibTrans" cxnId="{E741EAFA-BFFD-42D7-9EB2-D91A932E8E59}">
      <dgm:prSet/>
      <dgm:spPr/>
      <dgm:t>
        <a:bodyPr/>
        <a:lstStyle/>
        <a:p>
          <a:endParaRPr lang="en-GB"/>
        </a:p>
      </dgm:t>
    </dgm:pt>
    <dgm:pt modelId="{3626C7D6-34D8-45A5-9A15-A8334C72E5FB}" type="asst">
      <dgm:prSet/>
      <dgm:spPr/>
      <dgm:t>
        <a:bodyPr/>
        <a:lstStyle/>
        <a:p>
          <a:r>
            <a:rPr lang="en-GB"/>
            <a:t>Assistant Academic Support Librarians</a:t>
          </a:r>
        </a:p>
      </dgm:t>
    </dgm:pt>
    <dgm:pt modelId="{E21AA55D-7F4D-454F-A22D-D19A2966460D}" type="parTrans" cxnId="{5A22C1BF-F935-4867-B8A8-E8B06D97F94C}">
      <dgm:prSet/>
      <dgm:spPr/>
      <dgm:t>
        <a:bodyPr/>
        <a:lstStyle/>
        <a:p>
          <a:endParaRPr lang="en-GB"/>
        </a:p>
      </dgm:t>
    </dgm:pt>
    <dgm:pt modelId="{71A8D9E2-34ED-4FC9-9B09-7684DB8AD5B9}" type="sibTrans" cxnId="{5A22C1BF-F935-4867-B8A8-E8B06D97F94C}">
      <dgm:prSet/>
      <dgm:spPr/>
      <dgm:t>
        <a:bodyPr/>
        <a:lstStyle/>
        <a:p>
          <a:endParaRPr lang="en-GB"/>
        </a:p>
      </dgm:t>
    </dgm:pt>
    <dgm:pt modelId="{C287736F-F7C9-439C-A894-F5C74CE33BFC}" type="asst">
      <dgm:prSet/>
      <dgm:spPr/>
      <dgm:t>
        <a:bodyPr/>
        <a:lstStyle/>
        <a:p>
          <a:r>
            <a:rPr lang="en-GB"/>
            <a:t>Library Assistants</a:t>
          </a:r>
        </a:p>
      </dgm:t>
    </dgm:pt>
    <dgm:pt modelId="{964FA20D-E72D-4217-88CF-31CFD3F44B00}" type="parTrans" cxnId="{5EDD397F-5BB3-4109-AD12-C42C4729277B}">
      <dgm:prSet/>
      <dgm:spPr/>
      <dgm:t>
        <a:bodyPr/>
        <a:lstStyle/>
        <a:p>
          <a:endParaRPr lang="en-GB"/>
        </a:p>
      </dgm:t>
    </dgm:pt>
    <dgm:pt modelId="{53095475-9CC1-4CCC-88FC-82C748DE82DE}" type="sibTrans" cxnId="{5EDD397F-5BB3-4109-AD12-C42C4729277B}">
      <dgm:prSet/>
      <dgm:spPr/>
      <dgm:t>
        <a:bodyPr/>
        <a:lstStyle/>
        <a:p>
          <a:endParaRPr lang="en-GB"/>
        </a:p>
      </dgm:t>
    </dgm:pt>
    <dgm:pt modelId="{74D32633-57BC-4718-AAF1-6DB8863431B3}">
      <dgm:prSet/>
      <dgm:spPr/>
      <dgm:t>
        <a:bodyPr/>
        <a:lstStyle/>
        <a:p>
          <a:r>
            <a:rPr lang="en-GB"/>
            <a:t>Evening assistants</a:t>
          </a:r>
        </a:p>
      </dgm:t>
    </dgm:pt>
    <dgm:pt modelId="{A6B4102F-A650-4CA2-9073-D5347A2BDA99}" type="parTrans" cxnId="{D36909B7-0B90-4B6D-8AE8-8B1FC74C2DE3}">
      <dgm:prSet/>
      <dgm:spPr/>
      <dgm:t>
        <a:bodyPr/>
        <a:lstStyle/>
        <a:p>
          <a:endParaRPr lang="en-GB"/>
        </a:p>
      </dgm:t>
    </dgm:pt>
    <dgm:pt modelId="{A048DBD8-21CA-4F3E-9755-C589F17FA3E5}" type="sibTrans" cxnId="{D36909B7-0B90-4B6D-8AE8-8B1FC74C2DE3}">
      <dgm:prSet/>
      <dgm:spPr/>
      <dgm:t>
        <a:bodyPr/>
        <a:lstStyle/>
        <a:p>
          <a:endParaRPr lang="en-GB"/>
        </a:p>
      </dgm:t>
    </dgm:pt>
    <dgm:pt modelId="{4D00C6CA-35E8-43DA-BA5E-07D720A43543}">
      <dgm:prSet/>
      <dgm:spPr/>
      <dgm:t>
        <a:bodyPr/>
        <a:lstStyle/>
        <a:p>
          <a:r>
            <a:rPr lang="en-GB"/>
            <a:t>Weekend Manager</a:t>
          </a:r>
        </a:p>
      </dgm:t>
    </dgm:pt>
    <dgm:pt modelId="{1EB77610-B7A5-4A1D-8E89-13C4FBE001D2}" type="parTrans" cxnId="{775EA388-A5DB-4824-BD49-AE4E8C64E90D}">
      <dgm:prSet/>
      <dgm:spPr/>
      <dgm:t>
        <a:bodyPr/>
        <a:lstStyle/>
        <a:p>
          <a:endParaRPr lang="en-GB"/>
        </a:p>
      </dgm:t>
    </dgm:pt>
    <dgm:pt modelId="{994F975B-ED65-4200-B0F2-4F83E538CA20}" type="sibTrans" cxnId="{775EA388-A5DB-4824-BD49-AE4E8C64E90D}">
      <dgm:prSet/>
      <dgm:spPr/>
      <dgm:t>
        <a:bodyPr/>
        <a:lstStyle/>
        <a:p>
          <a:endParaRPr lang="en-GB"/>
        </a:p>
      </dgm:t>
    </dgm:pt>
    <dgm:pt modelId="{E092588D-A96C-424E-B789-3CD1C4CDF82C}" type="asst">
      <dgm:prSet/>
      <dgm:spPr/>
      <dgm:t>
        <a:bodyPr/>
        <a:lstStyle/>
        <a:p>
          <a:r>
            <a:rPr lang="en-GB"/>
            <a:t>Weekend Assistants</a:t>
          </a:r>
        </a:p>
      </dgm:t>
    </dgm:pt>
    <dgm:pt modelId="{8836B4CE-4EA6-449C-A42B-943A06EB59B4}" type="parTrans" cxnId="{EEBDA9FF-5894-440F-8B96-67EFF9F0BBF5}">
      <dgm:prSet/>
      <dgm:spPr/>
      <dgm:t>
        <a:bodyPr/>
        <a:lstStyle/>
        <a:p>
          <a:endParaRPr lang="en-GB"/>
        </a:p>
      </dgm:t>
    </dgm:pt>
    <dgm:pt modelId="{7C082B05-7E1A-4854-88F7-E4D513C7C332}" type="sibTrans" cxnId="{EEBDA9FF-5894-440F-8B96-67EFF9F0BBF5}">
      <dgm:prSet/>
      <dgm:spPr/>
      <dgm:t>
        <a:bodyPr/>
        <a:lstStyle/>
        <a:p>
          <a:endParaRPr lang="en-GB"/>
        </a:p>
      </dgm:t>
    </dgm:pt>
    <dgm:pt modelId="{26E893EB-A317-4C8D-B95A-B07E87372C7E}" type="pres">
      <dgm:prSet presAssocID="{A71D7BF9-19F8-4D3D-80CE-78CF72F7DA4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C91AD96-4337-445F-8C43-93DE39CB8ECD}" type="pres">
      <dgm:prSet presAssocID="{EDFA8798-44FA-4C43-A395-D76E5B44E2B6}" presName="hierRoot1" presStyleCnt="0">
        <dgm:presLayoutVars>
          <dgm:hierBranch val="init"/>
        </dgm:presLayoutVars>
      </dgm:prSet>
      <dgm:spPr/>
    </dgm:pt>
    <dgm:pt modelId="{900B3DB5-50C0-4C6E-8673-CA4FBE91138F}" type="pres">
      <dgm:prSet presAssocID="{EDFA8798-44FA-4C43-A395-D76E5B44E2B6}" presName="rootComposite1" presStyleCnt="0"/>
      <dgm:spPr/>
    </dgm:pt>
    <dgm:pt modelId="{B5F67BE8-666B-485F-BFDF-119B70886012}" type="pres">
      <dgm:prSet presAssocID="{EDFA8798-44FA-4C43-A395-D76E5B44E2B6}" presName="rootText1" presStyleLbl="node0" presStyleIdx="0" presStyleCnt="1" custScaleX="543776">
        <dgm:presLayoutVars>
          <dgm:chMax/>
          <dgm:chPref val="3"/>
        </dgm:presLayoutVars>
      </dgm:prSet>
      <dgm:spPr/>
    </dgm:pt>
    <dgm:pt modelId="{A16902D4-2164-444E-AB6E-A172EC6FE74E}" type="pres">
      <dgm:prSet presAssocID="{EDFA8798-44FA-4C43-A395-D76E5B44E2B6}" presName="titleText1" presStyleLbl="fgAcc0" presStyleIdx="0" presStyleCnt="1">
        <dgm:presLayoutVars>
          <dgm:chMax val="0"/>
          <dgm:chPref val="0"/>
        </dgm:presLayoutVars>
      </dgm:prSet>
      <dgm:spPr/>
    </dgm:pt>
    <dgm:pt modelId="{BF48E89B-A6BA-40C4-84BA-025DDA17E633}" type="pres">
      <dgm:prSet presAssocID="{EDFA8798-44FA-4C43-A395-D76E5B44E2B6}" presName="rootConnector1" presStyleLbl="node1" presStyleIdx="0" presStyleCnt="5"/>
      <dgm:spPr/>
    </dgm:pt>
    <dgm:pt modelId="{6CBCF9AB-11FA-4BC8-B1FD-FC94455CF259}" type="pres">
      <dgm:prSet presAssocID="{EDFA8798-44FA-4C43-A395-D76E5B44E2B6}" presName="hierChild2" presStyleCnt="0"/>
      <dgm:spPr/>
    </dgm:pt>
    <dgm:pt modelId="{DC1D96D8-30D3-4783-B0AD-0F8A862BA269}" type="pres">
      <dgm:prSet presAssocID="{1EB77610-B7A5-4A1D-8E89-13C4FBE001D2}" presName="Name37" presStyleLbl="parChTrans1D2" presStyleIdx="0" presStyleCnt="7"/>
      <dgm:spPr/>
    </dgm:pt>
    <dgm:pt modelId="{7EEAEBBC-1733-4F08-B31D-33CD3F500C06}" type="pres">
      <dgm:prSet presAssocID="{4D00C6CA-35E8-43DA-BA5E-07D720A43543}" presName="hierRoot2" presStyleCnt="0">
        <dgm:presLayoutVars>
          <dgm:hierBranch val="init"/>
        </dgm:presLayoutVars>
      </dgm:prSet>
      <dgm:spPr/>
    </dgm:pt>
    <dgm:pt modelId="{BB928996-442B-47BF-B6A5-F54910729F29}" type="pres">
      <dgm:prSet presAssocID="{4D00C6CA-35E8-43DA-BA5E-07D720A43543}" presName="rootComposite" presStyleCnt="0"/>
      <dgm:spPr/>
    </dgm:pt>
    <dgm:pt modelId="{62C37953-57CC-48C2-95C9-76D669E60DA2}" type="pres">
      <dgm:prSet presAssocID="{4D00C6CA-35E8-43DA-BA5E-07D720A43543}" presName="rootText" presStyleLbl="node1" presStyleIdx="0" presStyleCnt="5">
        <dgm:presLayoutVars>
          <dgm:chMax/>
          <dgm:chPref val="3"/>
        </dgm:presLayoutVars>
      </dgm:prSet>
      <dgm:spPr/>
    </dgm:pt>
    <dgm:pt modelId="{720BEF6C-B406-4A38-8F8B-F67131FBA397}" type="pres">
      <dgm:prSet presAssocID="{4D00C6CA-35E8-43DA-BA5E-07D720A43543}" presName="titleText2" presStyleLbl="fgAcc1" presStyleIdx="0" presStyleCnt="5">
        <dgm:presLayoutVars>
          <dgm:chMax val="0"/>
          <dgm:chPref val="0"/>
        </dgm:presLayoutVars>
      </dgm:prSet>
      <dgm:spPr/>
    </dgm:pt>
    <dgm:pt modelId="{EA9E0CB9-7549-49CD-ADBF-B2CD90F6B66B}" type="pres">
      <dgm:prSet presAssocID="{4D00C6CA-35E8-43DA-BA5E-07D720A43543}" presName="rootConnector" presStyleLbl="node2" presStyleIdx="0" presStyleCnt="0"/>
      <dgm:spPr/>
    </dgm:pt>
    <dgm:pt modelId="{0402DE03-52A2-400F-BBFF-1DAB9FD63728}" type="pres">
      <dgm:prSet presAssocID="{4D00C6CA-35E8-43DA-BA5E-07D720A43543}" presName="hierChild4" presStyleCnt="0"/>
      <dgm:spPr/>
    </dgm:pt>
    <dgm:pt modelId="{DC521C87-7C8F-4D0A-8771-BBC531E640F5}" type="pres">
      <dgm:prSet presAssocID="{4D00C6CA-35E8-43DA-BA5E-07D720A43543}" presName="hierChild5" presStyleCnt="0"/>
      <dgm:spPr/>
    </dgm:pt>
    <dgm:pt modelId="{377D89D7-C3F6-43B2-BDEC-A0FFF77B6E2A}" type="pres">
      <dgm:prSet presAssocID="{8836B4CE-4EA6-449C-A42B-943A06EB59B4}" presName="Name96" presStyleLbl="parChTrans1D3" presStyleIdx="0" presStyleCnt="5"/>
      <dgm:spPr/>
    </dgm:pt>
    <dgm:pt modelId="{F39D126F-EDFC-4A9D-B13C-4A4768D1CE09}" type="pres">
      <dgm:prSet presAssocID="{E092588D-A96C-424E-B789-3CD1C4CDF82C}" presName="hierRoot3" presStyleCnt="0">
        <dgm:presLayoutVars>
          <dgm:hierBranch val="init"/>
        </dgm:presLayoutVars>
      </dgm:prSet>
      <dgm:spPr/>
    </dgm:pt>
    <dgm:pt modelId="{C8EF353F-1EBE-464F-9683-AC7A3935C2D1}" type="pres">
      <dgm:prSet presAssocID="{E092588D-A96C-424E-B789-3CD1C4CDF82C}" presName="rootComposite3" presStyleCnt="0"/>
      <dgm:spPr/>
    </dgm:pt>
    <dgm:pt modelId="{46C1DBC1-8FE1-4D65-BF6B-0710FB93CA71}" type="pres">
      <dgm:prSet presAssocID="{E092588D-A96C-424E-B789-3CD1C4CDF82C}" presName="rootText3" presStyleLbl="asst1" presStyleIdx="0" presStyleCnt="10">
        <dgm:presLayoutVars>
          <dgm:chPref val="3"/>
        </dgm:presLayoutVars>
      </dgm:prSet>
      <dgm:spPr/>
    </dgm:pt>
    <dgm:pt modelId="{D2E36C94-A70F-40B1-AC2E-D76F206A6B70}" type="pres">
      <dgm:prSet presAssocID="{E092588D-A96C-424E-B789-3CD1C4CDF82C}" presName="titleText3" presStyleLbl="fgAcc2" presStyleIdx="0" presStyleCnt="10">
        <dgm:presLayoutVars>
          <dgm:chMax val="0"/>
          <dgm:chPref val="0"/>
        </dgm:presLayoutVars>
      </dgm:prSet>
      <dgm:spPr/>
    </dgm:pt>
    <dgm:pt modelId="{C43E7E45-F322-4448-812D-0C6D402631A3}" type="pres">
      <dgm:prSet presAssocID="{E092588D-A96C-424E-B789-3CD1C4CDF82C}" presName="rootConnector3" presStyleLbl="asst2" presStyleIdx="0" presStyleCnt="0"/>
      <dgm:spPr/>
    </dgm:pt>
    <dgm:pt modelId="{39634034-A5D4-4B65-9618-E6BBF3FE57CD}" type="pres">
      <dgm:prSet presAssocID="{E092588D-A96C-424E-B789-3CD1C4CDF82C}" presName="hierChild6" presStyleCnt="0"/>
      <dgm:spPr/>
    </dgm:pt>
    <dgm:pt modelId="{9C896B65-F512-4F06-A23C-6DE6F67474AB}" type="pres">
      <dgm:prSet presAssocID="{E092588D-A96C-424E-B789-3CD1C4CDF82C}" presName="hierChild7" presStyleCnt="0"/>
      <dgm:spPr/>
    </dgm:pt>
    <dgm:pt modelId="{1467E541-6BA4-4B92-9C18-CAE82F664B7B}" type="pres">
      <dgm:prSet presAssocID="{A6B4102F-A650-4CA2-9073-D5347A2BDA99}" presName="Name37" presStyleLbl="parChTrans1D2" presStyleIdx="1" presStyleCnt="7"/>
      <dgm:spPr/>
    </dgm:pt>
    <dgm:pt modelId="{77675D28-7C25-401A-82E3-12A935732478}" type="pres">
      <dgm:prSet presAssocID="{74D32633-57BC-4718-AAF1-6DB8863431B3}" presName="hierRoot2" presStyleCnt="0">
        <dgm:presLayoutVars>
          <dgm:hierBranch val="init"/>
        </dgm:presLayoutVars>
      </dgm:prSet>
      <dgm:spPr/>
    </dgm:pt>
    <dgm:pt modelId="{F6E7F13E-B751-4746-AA38-A70781EB5AAA}" type="pres">
      <dgm:prSet presAssocID="{74D32633-57BC-4718-AAF1-6DB8863431B3}" presName="rootComposite" presStyleCnt="0"/>
      <dgm:spPr/>
    </dgm:pt>
    <dgm:pt modelId="{21A2CE11-B846-44D8-83E8-C0EEF0ABA60C}" type="pres">
      <dgm:prSet presAssocID="{74D32633-57BC-4718-AAF1-6DB8863431B3}" presName="rootText" presStyleLbl="node1" presStyleIdx="1" presStyleCnt="5">
        <dgm:presLayoutVars>
          <dgm:chMax/>
          <dgm:chPref val="3"/>
        </dgm:presLayoutVars>
      </dgm:prSet>
      <dgm:spPr/>
    </dgm:pt>
    <dgm:pt modelId="{BDB1A501-FE02-4F0A-AD54-019DAB2001C8}" type="pres">
      <dgm:prSet presAssocID="{74D32633-57BC-4718-AAF1-6DB8863431B3}" presName="titleText2" presStyleLbl="fgAcc1" presStyleIdx="1" presStyleCnt="5">
        <dgm:presLayoutVars>
          <dgm:chMax val="0"/>
          <dgm:chPref val="0"/>
        </dgm:presLayoutVars>
      </dgm:prSet>
      <dgm:spPr/>
    </dgm:pt>
    <dgm:pt modelId="{B1CF5157-6A4D-4051-97E6-CE35903334F6}" type="pres">
      <dgm:prSet presAssocID="{74D32633-57BC-4718-AAF1-6DB8863431B3}" presName="rootConnector" presStyleLbl="node2" presStyleIdx="0" presStyleCnt="0"/>
      <dgm:spPr/>
    </dgm:pt>
    <dgm:pt modelId="{9B00EC67-0FEA-4810-9A1E-8F67824B851D}" type="pres">
      <dgm:prSet presAssocID="{74D32633-57BC-4718-AAF1-6DB8863431B3}" presName="hierChild4" presStyleCnt="0"/>
      <dgm:spPr/>
    </dgm:pt>
    <dgm:pt modelId="{0B0B4714-4E37-4055-8EC6-6DE71A83B548}" type="pres">
      <dgm:prSet presAssocID="{74D32633-57BC-4718-AAF1-6DB8863431B3}" presName="hierChild5" presStyleCnt="0"/>
      <dgm:spPr/>
    </dgm:pt>
    <dgm:pt modelId="{D8BA9986-CD62-4795-B040-9BF7AE4AC7E5}" type="pres">
      <dgm:prSet presAssocID="{76224489-75F0-4573-BA05-223BB673C1BE}" presName="Name37" presStyleLbl="parChTrans1D2" presStyleIdx="2" presStyleCnt="7"/>
      <dgm:spPr/>
    </dgm:pt>
    <dgm:pt modelId="{309A6363-A110-425E-8037-8071D223E251}" type="pres">
      <dgm:prSet presAssocID="{2CE72733-C5AA-4E02-B7F5-D0BF35F993E9}" presName="hierRoot2" presStyleCnt="0">
        <dgm:presLayoutVars>
          <dgm:hierBranch val="init"/>
        </dgm:presLayoutVars>
      </dgm:prSet>
      <dgm:spPr/>
    </dgm:pt>
    <dgm:pt modelId="{3785146F-639E-4575-B324-6C47569F47F4}" type="pres">
      <dgm:prSet presAssocID="{2CE72733-C5AA-4E02-B7F5-D0BF35F993E9}" presName="rootComposite" presStyleCnt="0"/>
      <dgm:spPr/>
    </dgm:pt>
    <dgm:pt modelId="{AE15AE7F-7F2A-40C6-A06C-7844BE8FF320}" type="pres">
      <dgm:prSet presAssocID="{2CE72733-C5AA-4E02-B7F5-D0BF35F993E9}" presName="rootText" presStyleLbl="node1" presStyleIdx="2" presStyleCnt="5">
        <dgm:presLayoutVars>
          <dgm:chMax/>
          <dgm:chPref val="3"/>
        </dgm:presLayoutVars>
      </dgm:prSet>
      <dgm:spPr/>
    </dgm:pt>
    <dgm:pt modelId="{1813429D-0BE3-4EAC-AD9C-8CCFAACA3C80}" type="pres">
      <dgm:prSet presAssocID="{2CE72733-C5AA-4E02-B7F5-D0BF35F993E9}" presName="titleText2" presStyleLbl="fgAcc1" presStyleIdx="2" presStyleCnt="5" custLinFactNeighborX="1987" custLinFactNeighborY="49527">
        <dgm:presLayoutVars>
          <dgm:chMax val="0"/>
          <dgm:chPref val="0"/>
        </dgm:presLayoutVars>
      </dgm:prSet>
      <dgm:spPr/>
    </dgm:pt>
    <dgm:pt modelId="{B2AE61F4-10D5-4869-97AF-E51DAE1AC695}" type="pres">
      <dgm:prSet presAssocID="{2CE72733-C5AA-4E02-B7F5-D0BF35F993E9}" presName="rootConnector" presStyleLbl="node2" presStyleIdx="0" presStyleCnt="0"/>
      <dgm:spPr/>
    </dgm:pt>
    <dgm:pt modelId="{587223DC-4D38-4572-9D61-0B2CAC8DB5AB}" type="pres">
      <dgm:prSet presAssocID="{2CE72733-C5AA-4E02-B7F5-D0BF35F993E9}" presName="hierChild4" presStyleCnt="0"/>
      <dgm:spPr/>
    </dgm:pt>
    <dgm:pt modelId="{3DF82A9E-06AA-494E-B7C2-767004A1D440}" type="pres">
      <dgm:prSet presAssocID="{2CE72733-C5AA-4E02-B7F5-D0BF35F993E9}" presName="hierChild5" presStyleCnt="0"/>
      <dgm:spPr/>
    </dgm:pt>
    <dgm:pt modelId="{E524826F-237C-445B-A6C3-057ABF3AE283}" type="pres">
      <dgm:prSet presAssocID="{6AF57855-6B9F-4571-A0A0-35D928CCB6D7}" presName="Name96" presStyleLbl="parChTrans1D3" presStyleIdx="1" presStyleCnt="5"/>
      <dgm:spPr/>
    </dgm:pt>
    <dgm:pt modelId="{AB3FF184-B615-4275-A980-C16E69F569BA}" type="pres">
      <dgm:prSet presAssocID="{8202B3B1-1984-4810-B6FF-40C825E7D5E4}" presName="hierRoot3" presStyleCnt="0">
        <dgm:presLayoutVars>
          <dgm:hierBranch val="init"/>
        </dgm:presLayoutVars>
      </dgm:prSet>
      <dgm:spPr/>
    </dgm:pt>
    <dgm:pt modelId="{00AAEDA1-A4D1-41E5-A331-C3021B0F00B0}" type="pres">
      <dgm:prSet presAssocID="{8202B3B1-1984-4810-B6FF-40C825E7D5E4}" presName="rootComposite3" presStyleCnt="0"/>
      <dgm:spPr/>
    </dgm:pt>
    <dgm:pt modelId="{47ED73DB-FB2D-48C3-8D23-56D5CE7A3198}" type="pres">
      <dgm:prSet presAssocID="{8202B3B1-1984-4810-B6FF-40C825E7D5E4}" presName="rootText3" presStyleLbl="asst1" presStyleIdx="1" presStyleCnt="10">
        <dgm:presLayoutVars>
          <dgm:chPref val="3"/>
        </dgm:presLayoutVars>
      </dgm:prSet>
      <dgm:spPr/>
    </dgm:pt>
    <dgm:pt modelId="{E73BD16A-45B2-44F2-AD24-BA4ADA52FBCF}" type="pres">
      <dgm:prSet presAssocID="{8202B3B1-1984-4810-B6FF-40C825E7D5E4}" presName="titleText3" presStyleLbl="fgAcc2" presStyleIdx="1" presStyleCnt="10">
        <dgm:presLayoutVars>
          <dgm:chMax val="0"/>
          <dgm:chPref val="0"/>
        </dgm:presLayoutVars>
      </dgm:prSet>
      <dgm:spPr/>
    </dgm:pt>
    <dgm:pt modelId="{0DDFF8BA-DD66-4331-ACF2-65BE99E5914C}" type="pres">
      <dgm:prSet presAssocID="{8202B3B1-1984-4810-B6FF-40C825E7D5E4}" presName="rootConnector3" presStyleLbl="asst2" presStyleIdx="0" presStyleCnt="0"/>
      <dgm:spPr/>
    </dgm:pt>
    <dgm:pt modelId="{0AD921A8-9426-4BD3-BC74-847F9550C3A0}" type="pres">
      <dgm:prSet presAssocID="{8202B3B1-1984-4810-B6FF-40C825E7D5E4}" presName="hierChild6" presStyleCnt="0"/>
      <dgm:spPr/>
    </dgm:pt>
    <dgm:pt modelId="{1FDF91C3-6FA7-4678-9C50-E59244438838}" type="pres">
      <dgm:prSet presAssocID="{8202B3B1-1984-4810-B6FF-40C825E7D5E4}" presName="hierChild7" presStyleCnt="0"/>
      <dgm:spPr/>
    </dgm:pt>
    <dgm:pt modelId="{B7E7DBAC-5A60-4C96-8F48-4DA38BF56540}" type="pres">
      <dgm:prSet presAssocID="{6CBAA13B-52BB-4E3A-8B1E-B09F4B92AC78}" presName="Name96" presStyleLbl="parChTrans1D4" presStyleIdx="0" presStyleCnt="3"/>
      <dgm:spPr/>
    </dgm:pt>
    <dgm:pt modelId="{10A99048-8603-499F-8BD4-C67A024AC543}" type="pres">
      <dgm:prSet presAssocID="{44FDD07C-AB7A-4BB0-ABEB-BC1FFA8129B0}" presName="hierRoot3" presStyleCnt="0">
        <dgm:presLayoutVars>
          <dgm:hierBranch val="init"/>
        </dgm:presLayoutVars>
      </dgm:prSet>
      <dgm:spPr/>
    </dgm:pt>
    <dgm:pt modelId="{22BB7082-ABE3-427B-A384-F8834A3A0CE3}" type="pres">
      <dgm:prSet presAssocID="{44FDD07C-AB7A-4BB0-ABEB-BC1FFA8129B0}" presName="rootComposite3" presStyleCnt="0"/>
      <dgm:spPr/>
    </dgm:pt>
    <dgm:pt modelId="{139FF337-0FA8-4256-8C82-1198B2EDB3BD}" type="pres">
      <dgm:prSet presAssocID="{44FDD07C-AB7A-4BB0-ABEB-BC1FFA8129B0}" presName="rootText3" presStyleLbl="asst1" presStyleIdx="2" presStyleCnt="10">
        <dgm:presLayoutVars>
          <dgm:chPref val="3"/>
        </dgm:presLayoutVars>
      </dgm:prSet>
      <dgm:spPr/>
    </dgm:pt>
    <dgm:pt modelId="{DA143E8C-0A84-4485-B6BB-0AA6F2ACDFB3}" type="pres">
      <dgm:prSet presAssocID="{44FDD07C-AB7A-4BB0-ABEB-BC1FFA8129B0}" presName="titleText3" presStyleLbl="fgAcc2" presStyleIdx="2" presStyleCnt="10">
        <dgm:presLayoutVars>
          <dgm:chMax val="0"/>
          <dgm:chPref val="0"/>
        </dgm:presLayoutVars>
      </dgm:prSet>
      <dgm:spPr/>
    </dgm:pt>
    <dgm:pt modelId="{83D22221-A618-49EC-B057-92062486379B}" type="pres">
      <dgm:prSet presAssocID="{44FDD07C-AB7A-4BB0-ABEB-BC1FFA8129B0}" presName="rootConnector3" presStyleLbl="asst2" presStyleIdx="0" presStyleCnt="0"/>
      <dgm:spPr/>
    </dgm:pt>
    <dgm:pt modelId="{EC5112DB-014E-4052-B718-1D39F5A8054C}" type="pres">
      <dgm:prSet presAssocID="{44FDD07C-AB7A-4BB0-ABEB-BC1FFA8129B0}" presName="hierChild6" presStyleCnt="0"/>
      <dgm:spPr/>
    </dgm:pt>
    <dgm:pt modelId="{22E46471-8716-4F5B-BCEC-4A309702F13C}" type="pres">
      <dgm:prSet presAssocID="{44FDD07C-AB7A-4BB0-ABEB-BC1FFA8129B0}" presName="hierChild7" presStyleCnt="0"/>
      <dgm:spPr/>
    </dgm:pt>
    <dgm:pt modelId="{56A4343A-18D3-4B48-BDCB-87BFEB489E6A}" type="pres">
      <dgm:prSet presAssocID="{E9FEC7AA-FBF4-4CA4-9FAF-480B13946489}" presName="Name37" presStyleLbl="parChTrans1D2" presStyleIdx="3" presStyleCnt="7"/>
      <dgm:spPr/>
    </dgm:pt>
    <dgm:pt modelId="{5D4E539E-7A16-4EE8-9C98-07E49AA0D950}" type="pres">
      <dgm:prSet presAssocID="{CC184031-EB64-4D44-B468-8BDA2B847676}" presName="hierRoot2" presStyleCnt="0">
        <dgm:presLayoutVars>
          <dgm:hierBranch val="init"/>
        </dgm:presLayoutVars>
      </dgm:prSet>
      <dgm:spPr/>
    </dgm:pt>
    <dgm:pt modelId="{26031C8E-F58E-4B30-8779-E330146E03EE}" type="pres">
      <dgm:prSet presAssocID="{CC184031-EB64-4D44-B468-8BDA2B847676}" presName="rootComposite" presStyleCnt="0"/>
      <dgm:spPr/>
    </dgm:pt>
    <dgm:pt modelId="{65098275-6E69-43DE-AD06-740C36F6C6C7}" type="pres">
      <dgm:prSet presAssocID="{CC184031-EB64-4D44-B468-8BDA2B847676}" presName="rootText" presStyleLbl="node1" presStyleIdx="3" presStyleCnt="5">
        <dgm:presLayoutVars>
          <dgm:chMax/>
          <dgm:chPref val="3"/>
        </dgm:presLayoutVars>
      </dgm:prSet>
      <dgm:spPr/>
    </dgm:pt>
    <dgm:pt modelId="{141D169B-DF70-4815-B97B-19F3D884FA14}" type="pres">
      <dgm:prSet presAssocID="{CC184031-EB64-4D44-B468-8BDA2B847676}" presName="titleText2" presStyleLbl="fgAcc1" presStyleIdx="3" presStyleCnt="5" custLinFactNeighborX="-731" custLinFactNeighborY="64766">
        <dgm:presLayoutVars>
          <dgm:chMax val="0"/>
          <dgm:chPref val="0"/>
        </dgm:presLayoutVars>
      </dgm:prSet>
      <dgm:spPr/>
    </dgm:pt>
    <dgm:pt modelId="{8A3DDAF7-B45F-4DB9-83F4-1E5FCA23421B}" type="pres">
      <dgm:prSet presAssocID="{CC184031-EB64-4D44-B468-8BDA2B847676}" presName="rootConnector" presStyleLbl="node2" presStyleIdx="0" presStyleCnt="0"/>
      <dgm:spPr/>
    </dgm:pt>
    <dgm:pt modelId="{ADCC00F1-34FD-47C3-8F05-6BA127D33DC6}" type="pres">
      <dgm:prSet presAssocID="{CC184031-EB64-4D44-B468-8BDA2B847676}" presName="hierChild4" presStyleCnt="0"/>
      <dgm:spPr/>
    </dgm:pt>
    <dgm:pt modelId="{46ECA004-A838-44A0-AC7E-E27DCCAF70D2}" type="pres">
      <dgm:prSet presAssocID="{CC184031-EB64-4D44-B468-8BDA2B847676}" presName="hierChild5" presStyleCnt="0"/>
      <dgm:spPr/>
    </dgm:pt>
    <dgm:pt modelId="{9C624751-975B-4CCF-8181-10F09638A021}" type="pres">
      <dgm:prSet presAssocID="{48444BD5-33E2-45C9-A5A9-92E4E46F917D}" presName="Name96" presStyleLbl="parChTrans1D3" presStyleIdx="2" presStyleCnt="5"/>
      <dgm:spPr/>
    </dgm:pt>
    <dgm:pt modelId="{F30A8B05-5399-42E5-999B-1344EEFED56A}" type="pres">
      <dgm:prSet presAssocID="{660FE2FA-94D5-4ED3-A0C4-68844FDE0CD5}" presName="hierRoot3" presStyleCnt="0">
        <dgm:presLayoutVars>
          <dgm:hierBranch val="init"/>
        </dgm:presLayoutVars>
      </dgm:prSet>
      <dgm:spPr/>
    </dgm:pt>
    <dgm:pt modelId="{4DCA3123-6AA4-42A2-862E-D9F89B02620C}" type="pres">
      <dgm:prSet presAssocID="{660FE2FA-94D5-4ED3-A0C4-68844FDE0CD5}" presName="rootComposite3" presStyleCnt="0"/>
      <dgm:spPr/>
    </dgm:pt>
    <dgm:pt modelId="{6CB72597-5ABD-48AE-BC3A-B1F5B7F359FE}" type="pres">
      <dgm:prSet presAssocID="{660FE2FA-94D5-4ED3-A0C4-68844FDE0CD5}" presName="rootText3" presStyleLbl="asst1" presStyleIdx="3" presStyleCnt="10">
        <dgm:presLayoutVars>
          <dgm:chPref val="3"/>
        </dgm:presLayoutVars>
      </dgm:prSet>
      <dgm:spPr/>
    </dgm:pt>
    <dgm:pt modelId="{BD093CDB-5BCA-45F0-A568-9A68B195813C}" type="pres">
      <dgm:prSet presAssocID="{660FE2FA-94D5-4ED3-A0C4-68844FDE0CD5}" presName="titleText3" presStyleLbl="fgAcc2" presStyleIdx="3" presStyleCnt="10">
        <dgm:presLayoutVars>
          <dgm:chMax val="0"/>
          <dgm:chPref val="0"/>
        </dgm:presLayoutVars>
      </dgm:prSet>
      <dgm:spPr/>
    </dgm:pt>
    <dgm:pt modelId="{0799E1EC-44DD-4424-8289-8E4ED66DB0D2}" type="pres">
      <dgm:prSet presAssocID="{660FE2FA-94D5-4ED3-A0C4-68844FDE0CD5}" presName="rootConnector3" presStyleLbl="asst2" presStyleIdx="0" presStyleCnt="0"/>
      <dgm:spPr/>
    </dgm:pt>
    <dgm:pt modelId="{EAE9D788-6CEA-4988-A7AB-8CEB1BC04FEB}" type="pres">
      <dgm:prSet presAssocID="{660FE2FA-94D5-4ED3-A0C4-68844FDE0CD5}" presName="hierChild6" presStyleCnt="0"/>
      <dgm:spPr/>
    </dgm:pt>
    <dgm:pt modelId="{E1910200-561C-4A5C-A57B-764CA3854254}" type="pres">
      <dgm:prSet presAssocID="{660FE2FA-94D5-4ED3-A0C4-68844FDE0CD5}" presName="hierChild7" presStyleCnt="0"/>
      <dgm:spPr/>
    </dgm:pt>
    <dgm:pt modelId="{F97FC114-238E-47BA-96C7-E8B24985C3B9}" type="pres">
      <dgm:prSet presAssocID="{7F615E8C-C8C5-4982-BF58-7DBFE5A0AAFF}" presName="Name96" presStyleLbl="parChTrans1D4" presStyleIdx="1" presStyleCnt="3"/>
      <dgm:spPr/>
    </dgm:pt>
    <dgm:pt modelId="{02A7C9C0-FE60-4421-88F2-EFDA66845766}" type="pres">
      <dgm:prSet presAssocID="{8AA281E6-FF24-48AC-87AE-22778BFA66E9}" presName="hierRoot3" presStyleCnt="0">
        <dgm:presLayoutVars>
          <dgm:hierBranch val="init"/>
        </dgm:presLayoutVars>
      </dgm:prSet>
      <dgm:spPr/>
    </dgm:pt>
    <dgm:pt modelId="{14497AA8-9FE3-47E7-8F27-F61DEF13D33E}" type="pres">
      <dgm:prSet presAssocID="{8AA281E6-FF24-48AC-87AE-22778BFA66E9}" presName="rootComposite3" presStyleCnt="0"/>
      <dgm:spPr/>
    </dgm:pt>
    <dgm:pt modelId="{C89DF44E-BAE9-49FF-ABEE-CD8C4746AF1A}" type="pres">
      <dgm:prSet presAssocID="{8AA281E6-FF24-48AC-87AE-22778BFA66E9}" presName="rootText3" presStyleLbl="asst1" presStyleIdx="4" presStyleCnt="10">
        <dgm:presLayoutVars>
          <dgm:chPref val="3"/>
        </dgm:presLayoutVars>
      </dgm:prSet>
      <dgm:spPr/>
    </dgm:pt>
    <dgm:pt modelId="{473F1E50-0F69-4E85-9DE8-4EF1DBE76C97}" type="pres">
      <dgm:prSet presAssocID="{8AA281E6-FF24-48AC-87AE-22778BFA66E9}" presName="titleText3" presStyleLbl="fgAcc2" presStyleIdx="4" presStyleCnt="10">
        <dgm:presLayoutVars>
          <dgm:chMax val="0"/>
          <dgm:chPref val="0"/>
        </dgm:presLayoutVars>
      </dgm:prSet>
      <dgm:spPr/>
    </dgm:pt>
    <dgm:pt modelId="{22D2E07D-4BD5-40D0-8194-09209F1F32AF}" type="pres">
      <dgm:prSet presAssocID="{8AA281E6-FF24-48AC-87AE-22778BFA66E9}" presName="rootConnector3" presStyleLbl="asst2" presStyleIdx="0" presStyleCnt="0"/>
      <dgm:spPr/>
    </dgm:pt>
    <dgm:pt modelId="{DEFF6B6B-34E9-42C4-AB40-6FD996EFD141}" type="pres">
      <dgm:prSet presAssocID="{8AA281E6-FF24-48AC-87AE-22778BFA66E9}" presName="hierChild6" presStyleCnt="0"/>
      <dgm:spPr/>
    </dgm:pt>
    <dgm:pt modelId="{550904B5-60FD-4E25-95B5-7D32D39AF315}" type="pres">
      <dgm:prSet presAssocID="{8AA281E6-FF24-48AC-87AE-22778BFA66E9}" presName="hierChild7" presStyleCnt="0"/>
      <dgm:spPr/>
    </dgm:pt>
    <dgm:pt modelId="{6754466E-8F1A-41FF-96F1-7DFBDF1A1634}" type="pres">
      <dgm:prSet presAssocID="{7C6D258A-ECA8-43EA-998C-6E03CADB3F24}" presName="Name37" presStyleLbl="parChTrans1D2" presStyleIdx="4" presStyleCnt="7"/>
      <dgm:spPr/>
    </dgm:pt>
    <dgm:pt modelId="{01FA059C-16D6-4209-B370-261FAD4283AF}" type="pres">
      <dgm:prSet presAssocID="{E179054C-9899-481C-A817-C86B50BB7C8E}" presName="hierRoot2" presStyleCnt="0">
        <dgm:presLayoutVars>
          <dgm:hierBranch val="init"/>
        </dgm:presLayoutVars>
      </dgm:prSet>
      <dgm:spPr/>
    </dgm:pt>
    <dgm:pt modelId="{578B9663-74FB-4280-A19E-0C85CE9CD30C}" type="pres">
      <dgm:prSet presAssocID="{E179054C-9899-481C-A817-C86B50BB7C8E}" presName="rootComposite" presStyleCnt="0"/>
      <dgm:spPr/>
    </dgm:pt>
    <dgm:pt modelId="{5E184024-A796-4D4B-8DDA-139F3E1CED02}" type="pres">
      <dgm:prSet presAssocID="{E179054C-9899-481C-A817-C86B50BB7C8E}" presName="rootText" presStyleLbl="node1" presStyleIdx="4" presStyleCnt="5">
        <dgm:presLayoutVars>
          <dgm:chMax/>
          <dgm:chPref val="3"/>
        </dgm:presLayoutVars>
      </dgm:prSet>
      <dgm:spPr/>
    </dgm:pt>
    <dgm:pt modelId="{51DEE928-64D0-492F-AE20-97A9889275EE}" type="pres">
      <dgm:prSet presAssocID="{E179054C-9899-481C-A817-C86B50BB7C8E}" presName="titleText2" presStyleLbl="fgAcc1" presStyleIdx="4" presStyleCnt="5" custLinFactNeighborY="76196">
        <dgm:presLayoutVars>
          <dgm:chMax val="0"/>
          <dgm:chPref val="0"/>
        </dgm:presLayoutVars>
      </dgm:prSet>
      <dgm:spPr/>
    </dgm:pt>
    <dgm:pt modelId="{2C2B9BC7-9DE0-49C7-BF37-A06251315283}" type="pres">
      <dgm:prSet presAssocID="{E179054C-9899-481C-A817-C86B50BB7C8E}" presName="rootConnector" presStyleLbl="node2" presStyleIdx="0" presStyleCnt="0"/>
      <dgm:spPr/>
    </dgm:pt>
    <dgm:pt modelId="{32747644-38C6-48EC-9184-F585B1085536}" type="pres">
      <dgm:prSet presAssocID="{E179054C-9899-481C-A817-C86B50BB7C8E}" presName="hierChild4" presStyleCnt="0"/>
      <dgm:spPr/>
    </dgm:pt>
    <dgm:pt modelId="{5500940C-B8B7-41BD-BC8F-4AE51BC91C3D}" type="pres">
      <dgm:prSet presAssocID="{E179054C-9899-481C-A817-C86B50BB7C8E}" presName="hierChild5" presStyleCnt="0"/>
      <dgm:spPr/>
    </dgm:pt>
    <dgm:pt modelId="{E673C3CC-0DD5-422E-BBE4-9682E385D875}" type="pres">
      <dgm:prSet presAssocID="{E21AA55D-7F4D-454F-A22D-D19A2966460D}" presName="Name96" presStyleLbl="parChTrans1D3" presStyleIdx="3" presStyleCnt="5"/>
      <dgm:spPr/>
    </dgm:pt>
    <dgm:pt modelId="{EFDA0B55-612A-433D-97FF-411934A00191}" type="pres">
      <dgm:prSet presAssocID="{3626C7D6-34D8-45A5-9A15-A8334C72E5FB}" presName="hierRoot3" presStyleCnt="0">
        <dgm:presLayoutVars>
          <dgm:hierBranch val="init"/>
        </dgm:presLayoutVars>
      </dgm:prSet>
      <dgm:spPr/>
    </dgm:pt>
    <dgm:pt modelId="{9CDEE001-A93F-4D87-BE9F-C1A281B28BD2}" type="pres">
      <dgm:prSet presAssocID="{3626C7D6-34D8-45A5-9A15-A8334C72E5FB}" presName="rootComposite3" presStyleCnt="0"/>
      <dgm:spPr/>
    </dgm:pt>
    <dgm:pt modelId="{D782972C-7AEA-45C0-B97F-D2C524C885CF}" type="pres">
      <dgm:prSet presAssocID="{3626C7D6-34D8-45A5-9A15-A8334C72E5FB}" presName="rootText3" presStyleLbl="asst1" presStyleIdx="5" presStyleCnt="10">
        <dgm:presLayoutVars>
          <dgm:chPref val="3"/>
        </dgm:presLayoutVars>
      </dgm:prSet>
      <dgm:spPr/>
    </dgm:pt>
    <dgm:pt modelId="{8302A28C-EBBB-440E-93EB-5B0B343207FA}" type="pres">
      <dgm:prSet presAssocID="{3626C7D6-34D8-45A5-9A15-A8334C72E5FB}" presName="titleText3" presStyleLbl="fgAcc2" presStyleIdx="5" presStyleCnt="10">
        <dgm:presLayoutVars>
          <dgm:chMax val="0"/>
          <dgm:chPref val="0"/>
        </dgm:presLayoutVars>
      </dgm:prSet>
      <dgm:spPr/>
    </dgm:pt>
    <dgm:pt modelId="{9F4AF8AF-7D6E-45C8-B51F-5E82B8438826}" type="pres">
      <dgm:prSet presAssocID="{3626C7D6-34D8-45A5-9A15-A8334C72E5FB}" presName="rootConnector3" presStyleLbl="asst2" presStyleIdx="0" presStyleCnt="0"/>
      <dgm:spPr/>
    </dgm:pt>
    <dgm:pt modelId="{4F027DFD-EF1F-4E4E-B1B5-FF0F43CDEB88}" type="pres">
      <dgm:prSet presAssocID="{3626C7D6-34D8-45A5-9A15-A8334C72E5FB}" presName="hierChild6" presStyleCnt="0"/>
      <dgm:spPr/>
    </dgm:pt>
    <dgm:pt modelId="{8A42DCA9-C1A8-4F4A-B181-EEC115F8CD03}" type="pres">
      <dgm:prSet presAssocID="{3626C7D6-34D8-45A5-9A15-A8334C72E5FB}" presName="hierChild7" presStyleCnt="0"/>
      <dgm:spPr/>
    </dgm:pt>
    <dgm:pt modelId="{45129BB8-02BD-4776-AE1C-8712CC896B85}" type="pres">
      <dgm:prSet presAssocID="{964FA20D-E72D-4217-88CF-31CFD3F44B00}" presName="Name96" presStyleLbl="parChTrans1D4" presStyleIdx="2" presStyleCnt="3"/>
      <dgm:spPr/>
    </dgm:pt>
    <dgm:pt modelId="{01D316EC-A597-4784-B8E8-FF27A19700D2}" type="pres">
      <dgm:prSet presAssocID="{C287736F-F7C9-439C-A894-F5C74CE33BFC}" presName="hierRoot3" presStyleCnt="0">
        <dgm:presLayoutVars>
          <dgm:hierBranch val="init"/>
        </dgm:presLayoutVars>
      </dgm:prSet>
      <dgm:spPr/>
    </dgm:pt>
    <dgm:pt modelId="{752E87A9-AAF5-4C63-B41D-AFF19249562B}" type="pres">
      <dgm:prSet presAssocID="{C287736F-F7C9-439C-A894-F5C74CE33BFC}" presName="rootComposite3" presStyleCnt="0"/>
      <dgm:spPr/>
    </dgm:pt>
    <dgm:pt modelId="{C9B40136-5AEF-4B94-99EB-FB6601184535}" type="pres">
      <dgm:prSet presAssocID="{C287736F-F7C9-439C-A894-F5C74CE33BFC}" presName="rootText3" presStyleLbl="asst1" presStyleIdx="6" presStyleCnt="10">
        <dgm:presLayoutVars>
          <dgm:chPref val="3"/>
        </dgm:presLayoutVars>
      </dgm:prSet>
      <dgm:spPr/>
    </dgm:pt>
    <dgm:pt modelId="{65D70036-287F-482D-82B6-F61154DDCA66}" type="pres">
      <dgm:prSet presAssocID="{C287736F-F7C9-439C-A894-F5C74CE33BFC}" presName="titleText3" presStyleLbl="fgAcc2" presStyleIdx="6" presStyleCnt="10">
        <dgm:presLayoutVars>
          <dgm:chMax val="0"/>
          <dgm:chPref val="0"/>
        </dgm:presLayoutVars>
      </dgm:prSet>
      <dgm:spPr/>
    </dgm:pt>
    <dgm:pt modelId="{2757941E-6345-480C-8C75-2206EDE0026D}" type="pres">
      <dgm:prSet presAssocID="{C287736F-F7C9-439C-A894-F5C74CE33BFC}" presName="rootConnector3" presStyleLbl="asst2" presStyleIdx="0" presStyleCnt="0"/>
      <dgm:spPr/>
    </dgm:pt>
    <dgm:pt modelId="{5ECC01FB-965D-444A-BE81-F424C566F05B}" type="pres">
      <dgm:prSet presAssocID="{C287736F-F7C9-439C-A894-F5C74CE33BFC}" presName="hierChild6" presStyleCnt="0"/>
      <dgm:spPr/>
    </dgm:pt>
    <dgm:pt modelId="{A24B0C28-2F54-45CC-8A81-F6A49BCFC1EA}" type="pres">
      <dgm:prSet presAssocID="{C287736F-F7C9-439C-A894-F5C74CE33BFC}" presName="hierChild7" presStyleCnt="0"/>
      <dgm:spPr/>
    </dgm:pt>
    <dgm:pt modelId="{1402431F-90A0-41D0-8666-803FE0E9C01A}" type="pres">
      <dgm:prSet presAssocID="{EDFA8798-44FA-4C43-A395-D76E5B44E2B6}" presName="hierChild3" presStyleCnt="0"/>
      <dgm:spPr/>
    </dgm:pt>
    <dgm:pt modelId="{E8A4661F-B54C-499C-8CBD-BEA4A3F0F59C}" type="pres">
      <dgm:prSet presAssocID="{872FEF4E-5283-4E55-8A87-CF3D6D74879C}" presName="Name96" presStyleLbl="parChTrans1D2" presStyleIdx="5" presStyleCnt="7"/>
      <dgm:spPr/>
    </dgm:pt>
    <dgm:pt modelId="{087B9DCD-AC97-4F1D-828D-B596569B1B47}" type="pres">
      <dgm:prSet presAssocID="{848BB077-F913-466F-A800-969F5ACBAF0D}" presName="hierRoot3" presStyleCnt="0">
        <dgm:presLayoutVars>
          <dgm:hierBranch val="init"/>
        </dgm:presLayoutVars>
      </dgm:prSet>
      <dgm:spPr/>
    </dgm:pt>
    <dgm:pt modelId="{4CE730D1-3FB9-4493-82FD-820D854F5413}" type="pres">
      <dgm:prSet presAssocID="{848BB077-F913-466F-A800-969F5ACBAF0D}" presName="rootComposite3" presStyleCnt="0"/>
      <dgm:spPr/>
    </dgm:pt>
    <dgm:pt modelId="{23792713-D5C5-4A45-83E8-CE81DBC2FF7A}" type="pres">
      <dgm:prSet presAssocID="{848BB077-F913-466F-A800-969F5ACBAF0D}" presName="rootText3" presStyleLbl="asst1" presStyleIdx="7" presStyleCnt="10">
        <dgm:presLayoutVars>
          <dgm:chPref val="3"/>
        </dgm:presLayoutVars>
      </dgm:prSet>
      <dgm:spPr/>
    </dgm:pt>
    <dgm:pt modelId="{D2DF1567-CB1D-4F47-A13B-777E5AA7D87E}" type="pres">
      <dgm:prSet presAssocID="{848BB077-F913-466F-A800-969F5ACBAF0D}" presName="titleText3" presStyleLbl="fgAcc2" presStyleIdx="7" presStyleCnt="10" custLinFactY="15140" custLinFactNeighborX="-2598" custLinFactNeighborY="100000">
        <dgm:presLayoutVars>
          <dgm:chMax val="0"/>
          <dgm:chPref val="0"/>
        </dgm:presLayoutVars>
      </dgm:prSet>
      <dgm:spPr/>
    </dgm:pt>
    <dgm:pt modelId="{2A3A61A3-B20F-4F13-9725-5DC7CF3AA5C5}" type="pres">
      <dgm:prSet presAssocID="{848BB077-F913-466F-A800-969F5ACBAF0D}" presName="rootConnector3" presStyleLbl="asst1" presStyleIdx="7" presStyleCnt="10"/>
      <dgm:spPr/>
    </dgm:pt>
    <dgm:pt modelId="{C8B68B50-9D7F-4F2F-9D7D-0082A2759915}" type="pres">
      <dgm:prSet presAssocID="{848BB077-F913-466F-A800-969F5ACBAF0D}" presName="hierChild6" presStyleCnt="0"/>
      <dgm:spPr/>
    </dgm:pt>
    <dgm:pt modelId="{3D9110D8-D316-4746-8918-3991F9DC79E6}" type="pres">
      <dgm:prSet presAssocID="{848BB077-F913-466F-A800-969F5ACBAF0D}" presName="hierChild7" presStyleCnt="0"/>
      <dgm:spPr/>
    </dgm:pt>
    <dgm:pt modelId="{417530C6-2769-454B-8924-1ED66DEFD761}" type="pres">
      <dgm:prSet presAssocID="{8041E878-5D5F-44FA-8065-DD31A63BD0EE}" presName="Name96" presStyleLbl="parChTrans1D2" presStyleIdx="6" presStyleCnt="7"/>
      <dgm:spPr/>
    </dgm:pt>
    <dgm:pt modelId="{E705D959-6709-4DED-ACFD-D72E702FD828}" type="pres">
      <dgm:prSet presAssocID="{0F17981B-6406-4741-B707-AD6658786BA6}" presName="hierRoot3" presStyleCnt="0">
        <dgm:presLayoutVars>
          <dgm:hierBranch val="init"/>
        </dgm:presLayoutVars>
      </dgm:prSet>
      <dgm:spPr/>
    </dgm:pt>
    <dgm:pt modelId="{8D25C723-397E-4752-91CB-BCFC7AE706CA}" type="pres">
      <dgm:prSet presAssocID="{0F17981B-6406-4741-B707-AD6658786BA6}" presName="rootComposite3" presStyleCnt="0"/>
      <dgm:spPr/>
    </dgm:pt>
    <dgm:pt modelId="{6AF44756-0702-485F-9CF8-50766EE7C61F}" type="pres">
      <dgm:prSet presAssocID="{0F17981B-6406-4741-B707-AD6658786BA6}" presName="rootText3" presStyleLbl="asst1" presStyleIdx="8" presStyleCnt="10" custLinFactNeighborY="-5080">
        <dgm:presLayoutVars>
          <dgm:chPref val="3"/>
        </dgm:presLayoutVars>
      </dgm:prSet>
      <dgm:spPr/>
    </dgm:pt>
    <dgm:pt modelId="{5426CF1D-7DC3-4582-BDE8-5EBEFB19CD8B}" type="pres">
      <dgm:prSet presAssocID="{0F17981B-6406-4741-B707-AD6658786BA6}" presName="titleText3" presStyleLbl="fgAcc2" presStyleIdx="8" presStyleCnt="10">
        <dgm:presLayoutVars>
          <dgm:chMax val="0"/>
          <dgm:chPref val="0"/>
        </dgm:presLayoutVars>
      </dgm:prSet>
      <dgm:spPr/>
    </dgm:pt>
    <dgm:pt modelId="{2EBACB6D-254A-4650-863B-B667B70A4042}" type="pres">
      <dgm:prSet presAssocID="{0F17981B-6406-4741-B707-AD6658786BA6}" presName="rootConnector3" presStyleLbl="asst1" presStyleIdx="8" presStyleCnt="10"/>
      <dgm:spPr/>
    </dgm:pt>
    <dgm:pt modelId="{B4D64E72-F3F1-4AB1-AB1B-05863291D78D}" type="pres">
      <dgm:prSet presAssocID="{0F17981B-6406-4741-B707-AD6658786BA6}" presName="hierChild6" presStyleCnt="0"/>
      <dgm:spPr/>
    </dgm:pt>
    <dgm:pt modelId="{CCB26938-7D98-4678-88EE-621A9CAEEABD}" type="pres">
      <dgm:prSet presAssocID="{0F17981B-6406-4741-B707-AD6658786BA6}" presName="hierChild7" presStyleCnt="0"/>
      <dgm:spPr/>
    </dgm:pt>
    <dgm:pt modelId="{93F85C48-5F79-4D8E-BAA5-CEDB4DA6CDCB}" type="pres">
      <dgm:prSet presAssocID="{C9E56C7C-4D6C-4B95-8C12-6229EE5497C8}" presName="Name96" presStyleLbl="parChTrans1D3" presStyleIdx="4" presStyleCnt="5"/>
      <dgm:spPr/>
    </dgm:pt>
    <dgm:pt modelId="{3F97F062-7714-4A8E-AEB1-F9C4838E31D8}" type="pres">
      <dgm:prSet presAssocID="{1AFE8B3E-F2F1-4496-BE53-4BF552A55403}" presName="hierRoot3" presStyleCnt="0">
        <dgm:presLayoutVars>
          <dgm:hierBranch val="init"/>
        </dgm:presLayoutVars>
      </dgm:prSet>
      <dgm:spPr/>
    </dgm:pt>
    <dgm:pt modelId="{5B044337-31F8-4D8E-B411-062D0D57D44B}" type="pres">
      <dgm:prSet presAssocID="{1AFE8B3E-F2F1-4496-BE53-4BF552A55403}" presName="rootComposite3" presStyleCnt="0"/>
      <dgm:spPr/>
    </dgm:pt>
    <dgm:pt modelId="{A5FCD320-9228-4066-8AB7-6DA5BCB57746}" type="pres">
      <dgm:prSet presAssocID="{1AFE8B3E-F2F1-4496-BE53-4BF552A55403}" presName="rootText3" presStyleLbl="asst1" presStyleIdx="9" presStyleCnt="10" custLinFactX="32072" custLinFactNeighborX="100000" custLinFactNeighborY="-5140">
        <dgm:presLayoutVars>
          <dgm:chPref val="3"/>
        </dgm:presLayoutVars>
      </dgm:prSet>
      <dgm:spPr/>
    </dgm:pt>
    <dgm:pt modelId="{9C342C7E-9669-45D2-8205-106632F55260}" type="pres">
      <dgm:prSet presAssocID="{1AFE8B3E-F2F1-4496-BE53-4BF552A55403}" presName="titleText3" presStyleLbl="fgAcc2" presStyleIdx="9" presStyleCnt="10" custLinFactX="44249" custLinFactNeighborX="100000" custLinFactNeighborY="-22270">
        <dgm:presLayoutVars>
          <dgm:chMax val="0"/>
          <dgm:chPref val="0"/>
        </dgm:presLayoutVars>
      </dgm:prSet>
      <dgm:spPr/>
    </dgm:pt>
    <dgm:pt modelId="{45D710F3-9A32-4864-AC40-1B80E7B8559C}" type="pres">
      <dgm:prSet presAssocID="{1AFE8B3E-F2F1-4496-BE53-4BF552A55403}" presName="rootConnector3" presStyleLbl="asst1" presStyleIdx="9" presStyleCnt="10"/>
      <dgm:spPr/>
    </dgm:pt>
    <dgm:pt modelId="{5D8083D5-F7D5-4703-A008-7534483B106A}" type="pres">
      <dgm:prSet presAssocID="{1AFE8B3E-F2F1-4496-BE53-4BF552A55403}" presName="hierChild6" presStyleCnt="0"/>
      <dgm:spPr/>
    </dgm:pt>
    <dgm:pt modelId="{4E369767-684F-478B-9019-3E4532DD9F64}" type="pres">
      <dgm:prSet presAssocID="{1AFE8B3E-F2F1-4496-BE53-4BF552A55403}" presName="hierChild7" presStyleCnt="0"/>
      <dgm:spPr/>
    </dgm:pt>
  </dgm:ptLst>
  <dgm:cxnLst>
    <dgm:cxn modelId="{DF16FC00-25E8-4CCF-A759-6A767D0EB50D}" type="presOf" srcId="{E179054C-9899-481C-A817-C86B50BB7C8E}" destId="{2C2B9BC7-9DE0-49C7-BF37-A06251315283}" srcOrd="1" destOrd="0" presId="urn:microsoft.com/office/officeart/2008/layout/NameandTitleOrganizationalChart"/>
    <dgm:cxn modelId="{0DB93B05-AB6D-4AA8-AFBF-857851C02230}" type="presOf" srcId="{2CE72733-C5AA-4E02-B7F5-D0BF35F993E9}" destId="{B2AE61F4-10D5-4869-97AF-E51DAE1AC695}" srcOrd="1" destOrd="0" presId="urn:microsoft.com/office/officeart/2008/layout/NameandTitleOrganizationalChart"/>
    <dgm:cxn modelId="{2FABC506-1ED8-473B-B42D-212BB62CC5DF}" type="presOf" srcId="{8836B4CE-4EA6-449C-A42B-943A06EB59B4}" destId="{377D89D7-C3F6-43B2-BDEC-A0FFF77B6E2A}" srcOrd="0" destOrd="0" presId="urn:microsoft.com/office/officeart/2008/layout/NameandTitleOrganizationalChart"/>
    <dgm:cxn modelId="{63188508-7DBD-4AA7-8F5F-CD9D9EC3DADF}" type="presOf" srcId="{EDFA8798-44FA-4C43-A395-D76E5B44E2B6}" destId="{B5F67BE8-666B-485F-BFDF-119B70886012}" srcOrd="0" destOrd="0" presId="urn:microsoft.com/office/officeart/2008/layout/NameandTitleOrganizationalChart"/>
    <dgm:cxn modelId="{8404780B-6723-429E-AD45-15CE9274317F}" type="presOf" srcId="{C3F1A1B5-9AC5-4B86-BB4C-384A20DC6947}" destId="{5426CF1D-7DC3-4582-BDE8-5EBEFB19CD8B}" srcOrd="0" destOrd="0" presId="urn:microsoft.com/office/officeart/2008/layout/NameandTitleOrganizationalChart"/>
    <dgm:cxn modelId="{9463CA1A-E682-4CB4-84DF-17BEDF4339B2}" type="presOf" srcId="{1AFE8B3E-F2F1-4496-BE53-4BF552A55403}" destId="{45D710F3-9A32-4864-AC40-1B80E7B8559C}" srcOrd="1" destOrd="0" presId="urn:microsoft.com/office/officeart/2008/layout/NameandTitleOrganizationalChart"/>
    <dgm:cxn modelId="{571FD91A-2DBF-4122-9868-7712C1833010}" srcId="{0F17981B-6406-4741-B707-AD6658786BA6}" destId="{1AFE8B3E-F2F1-4496-BE53-4BF552A55403}" srcOrd="0" destOrd="0" parTransId="{C9E56C7C-4D6C-4B95-8C12-6229EE5497C8}" sibTransId="{2EC20E60-30CB-407D-AF80-0E8CBBE63273}"/>
    <dgm:cxn modelId="{D42E1A20-C1BF-436F-B94E-BDF0DF2915A4}" type="presOf" srcId="{E092588D-A96C-424E-B789-3CD1C4CDF82C}" destId="{46C1DBC1-8FE1-4D65-BF6B-0710FB93CA71}" srcOrd="0" destOrd="0" presId="urn:microsoft.com/office/officeart/2008/layout/NameandTitleOrganizationalChart"/>
    <dgm:cxn modelId="{D3EBEB25-D6B9-4D01-9C8F-1F5F17500EE5}" srcId="{EDFA8798-44FA-4C43-A395-D76E5B44E2B6}" destId="{848BB077-F913-466F-A800-969F5ACBAF0D}" srcOrd="0" destOrd="0" parTransId="{872FEF4E-5283-4E55-8A87-CF3D6D74879C}" sibTransId="{7167325D-6D2F-40BE-B105-B2315D0518C3}"/>
    <dgm:cxn modelId="{FFF0D026-2C44-4F65-8F8F-A5F4476A1182}" type="presOf" srcId="{1EB77610-B7A5-4A1D-8E89-13C4FBE001D2}" destId="{DC1D96D8-30D3-4783-B0AD-0F8A862BA269}" srcOrd="0" destOrd="0" presId="urn:microsoft.com/office/officeart/2008/layout/NameandTitleOrganizationalChart"/>
    <dgm:cxn modelId="{8B53DA31-E527-44D5-9BFA-22AB89947892}" srcId="{8202B3B1-1984-4810-B6FF-40C825E7D5E4}" destId="{44FDD07C-AB7A-4BB0-ABEB-BC1FFA8129B0}" srcOrd="0" destOrd="0" parTransId="{6CBAA13B-52BB-4E3A-8B1E-B09F4B92AC78}" sibTransId="{0F925DE0-95C8-4025-9461-B7A3F25ADD9B}"/>
    <dgm:cxn modelId="{7D88A838-877B-4BC2-AC08-91A61EE12576}" type="presOf" srcId="{6CBAA13B-52BB-4E3A-8B1E-B09F4B92AC78}" destId="{B7E7DBAC-5A60-4C96-8F48-4DA38BF56540}" srcOrd="0" destOrd="0" presId="urn:microsoft.com/office/officeart/2008/layout/NameandTitleOrganizationalChart"/>
    <dgm:cxn modelId="{1D80F141-6CAE-44AD-B475-CA7FDAFBBEF8}" type="presOf" srcId="{02638C17-DB94-41FD-874C-D2453D898CF4}" destId="{BD093CDB-5BCA-45F0-A568-9A68B195813C}" srcOrd="0" destOrd="0" presId="urn:microsoft.com/office/officeart/2008/layout/NameandTitleOrganizationalChart"/>
    <dgm:cxn modelId="{98F2C362-0DDD-4B4E-855E-45D4801C8D2D}" type="presOf" srcId="{44FDD07C-AB7A-4BB0-ABEB-BC1FFA8129B0}" destId="{83D22221-A618-49EC-B057-92062486379B}" srcOrd="1" destOrd="0" presId="urn:microsoft.com/office/officeart/2008/layout/NameandTitleOrganizationalChart"/>
    <dgm:cxn modelId="{E34F3263-EB0D-457D-91F6-C3396C78C8CF}" type="presOf" srcId="{44FDD07C-AB7A-4BB0-ABEB-BC1FFA8129B0}" destId="{139FF337-0FA8-4256-8C82-1198B2EDB3BD}" srcOrd="0" destOrd="0" presId="urn:microsoft.com/office/officeart/2008/layout/NameandTitleOrganizationalChart"/>
    <dgm:cxn modelId="{257CFC43-2F63-40F9-BFEE-D3E094F00162}" srcId="{EDFA8798-44FA-4C43-A395-D76E5B44E2B6}" destId="{E179054C-9899-481C-A817-C86B50BB7C8E}" srcOrd="5" destOrd="0" parTransId="{7C6D258A-ECA8-43EA-998C-6E03CADB3F24}" sibTransId="{0B1E0264-15FF-4BC7-9438-AD4D28AF5489}"/>
    <dgm:cxn modelId="{58CDDA65-8909-4E35-99E0-2798AC6D7E13}" type="presOf" srcId="{3626C7D6-34D8-45A5-9A15-A8334C72E5FB}" destId="{D782972C-7AEA-45C0-B97F-D2C524C885CF}" srcOrd="0" destOrd="0" presId="urn:microsoft.com/office/officeart/2008/layout/NameandTitleOrganizationalChart"/>
    <dgm:cxn modelId="{440C1966-CB60-4699-8786-A87471BC6CE7}" type="presOf" srcId="{848BB077-F913-466F-A800-969F5ACBAF0D}" destId="{2A3A61A3-B20F-4F13-9725-5DC7CF3AA5C5}" srcOrd="1" destOrd="0" presId="urn:microsoft.com/office/officeart/2008/layout/NameandTitleOrganizationalChart"/>
    <dgm:cxn modelId="{31898666-14E0-47C7-AF22-0B318CA4AB32}" type="presOf" srcId="{E9FEC7AA-FBF4-4CA4-9FAF-480B13946489}" destId="{56A4343A-18D3-4B48-BDCB-87BFEB489E6A}" srcOrd="0" destOrd="0" presId="urn:microsoft.com/office/officeart/2008/layout/NameandTitleOrganizationalChart"/>
    <dgm:cxn modelId="{D628334A-C31A-4B43-A5E7-9F7D76AB4FA9}" type="presOf" srcId="{76224489-75F0-4573-BA05-223BB673C1BE}" destId="{D8BA9986-CD62-4795-B040-9BF7AE4AC7E5}" srcOrd="0" destOrd="0" presId="urn:microsoft.com/office/officeart/2008/layout/NameandTitleOrganizationalChart"/>
    <dgm:cxn modelId="{3F17F06A-C367-42CA-8BC5-E51CF34D88E3}" type="presOf" srcId="{8202B3B1-1984-4810-B6FF-40C825E7D5E4}" destId="{47ED73DB-FB2D-48C3-8D23-56D5CE7A3198}" srcOrd="0" destOrd="0" presId="urn:microsoft.com/office/officeart/2008/layout/NameandTitleOrganizationalChart"/>
    <dgm:cxn modelId="{5012EC4B-8F77-4054-BC47-D8BF9675D941}" type="presOf" srcId="{74D32633-57BC-4718-AAF1-6DB8863431B3}" destId="{B1CF5157-6A4D-4051-97E6-CE35903334F6}" srcOrd="1" destOrd="0" presId="urn:microsoft.com/office/officeart/2008/layout/NameandTitleOrganizationalChart"/>
    <dgm:cxn modelId="{7D67FE6C-5EE5-4FE1-94A7-E228DC3B285F}" srcId="{EDFA8798-44FA-4C43-A395-D76E5B44E2B6}" destId="{2CE72733-C5AA-4E02-B7F5-D0BF35F993E9}" srcOrd="3" destOrd="0" parTransId="{76224489-75F0-4573-BA05-223BB673C1BE}" sibTransId="{6366361D-C8E9-47E5-BC1A-5512EB550015}"/>
    <dgm:cxn modelId="{13E8696E-F6A0-437D-9E88-FDEA591618A7}" type="presOf" srcId="{CC184031-EB64-4D44-B468-8BDA2B847676}" destId="{8A3DDAF7-B45F-4DB9-83F4-1E5FCA23421B}" srcOrd="1" destOrd="0" presId="urn:microsoft.com/office/officeart/2008/layout/NameandTitleOrganizationalChart"/>
    <dgm:cxn modelId="{4BC1384F-8E68-4C38-9CF6-33EF129D5825}" type="presOf" srcId="{E21AA55D-7F4D-454F-A22D-D19A2966460D}" destId="{E673C3CC-0DD5-422E-BBE4-9682E385D875}" srcOrd="0" destOrd="0" presId="urn:microsoft.com/office/officeart/2008/layout/NameandTitleOrganizationalChart"/>
    <dgm:cxn modelId="{7A4AA64F-DFB1-4492-ABD7-23E9BD454E2F}" type="presOf" srcId="{A6B4102F-A650-4CA2-9073-D5347A2BDA99}" destId="{1467E541-6BA4-4B92-9C18-CAE82F664B7B}" srcOrd="0" destOrd="0" presId="urn:microsoft.com/office/officeart/2008/layout/NameandTitleOrganizationalChart"/>
    <dgm:cxn modelId="{81432151-B97C-45A5-A7DD-D8F90C62EBC7}" type="presOf" srcId="{3626C7D6-34D8-45A5-9A15-A8334C72E5FB}" destId="{9F4AF8AF-7D6E-45C8-B51F-5E82B8438826}" srcOrd="1" destOrd="0" presId="urn:microsoft.com/office/officeart/2008/layout/NameandTitleOrganizationalChart"/>
    <dgm:cxn modelId="{8D2E2473-8E25-4D23-881B-1B24BE22A6CA}" type="presOf" srcId="{6AF57855-6B9F-4571-A0A0-35D928CCB6D7}" destId="{E524826F-237C-445B-A6C3-057ABF3AE283}" srcOrd="0" destOrd="0" presId="urn:microsoft.com/office/officeart/2008/layout/NameandTitleOrganizationalChart"/>
    <dgm:cxn modelId="{B9889155-E881-49C3-A482-B34C600B1E64}" type="presOf" srcId="{C287736F-F7C9-439C-A894-F5C74CE33BFC}" destId="{2757941E-6345-480C-8C75-2206EDE0026D}" srcOrd="1" destOrd="0" presId="urn:microsoft.com/office/officeart/2008/layout/NameandTitleOrganizationalChart"/>
    <dgm:cxn modelId="{11D9F755-BA34-4A13-8E90-A254DAEC09CA}" type="presOf" srcId="{994F975B-ED65-4200-B0F2-4F83E538CA20}" destId="{720BEF6C-B406-4A38-8F8B-F67131FBA397}" srcOrd="0" destOrd="0" presId="urn:microsoft.com/office/officeart/2008/layout/NameandTitleOrganizationalChart"/>
    <dgm:cxn modelId="{A739E177-41C7-4CA5-82CE-F4BFE8AFC6D7}" type="presOf" srcId="{A71D7BF9-19F8-4D3D-80CE-78CF72F7DA42}" destId="{26E893EB-A317-4C8D-B95A-B07E87372C7E}" srcOrd="0" destOrd="0" presId="urn:microsoft.com/office/officeart/2008/layout/NameandTitleOrganizationalChart"/>
    <dgm:cxn modelId="{F709C578-F13D-40B5-8D69-7CE538D1AE14}" srcId="{2CE72733-C5AA-4E02-B7F5-D0BF35F993E9}" destId="{8202B3B1-1984-4810-B6FF-40C825E7D5E4}" srcOrd="0" destOrd="0" parTransId="{6AF57855-6B9F-4571-A0A0-35D928CCB6D7}" sibTransId="{09700056-FA71-4D66-9D98-A13193A2E9CE}"/>
    <dgm:cxn modelId="{C272B97A-B965-4FA5-A921-CC54F0B47A50}" srcId="{EDFA8798-44FA-4C43-A395-D76E5B44E2B6}" destId="{CC184031-EB64-4D44-B468-8BDA2B847676}" srcOrd="4" destOrd="0" parTransId="{E9FEC7AA-FBF4-4CA4-9FAF-480B13946489}" sibTransId="{D7145A81-1C00-4E0E-A3D0-6E3C9F0DC83E}"/>
    <dgm:cxn modelId="{5EDD397F-5BB3-4109-AD12-C42C4729277B}" srcId="{3626C7D6-34D8-45A5-9A15-A8334C72E5FB}" destId="{C287736F-F7C9-439C-A894-F5C74CE33BFC}" srcOrd="0" destOrd="0" parTransId="{964FA20D-E72D-4217-88CF-31CFD3F44B00}" sibTransId="{53095475-9CC1-4CCC-88FC-82C748DE82DE}"/>
    <dgm:cxn modelId="{AC56507F-1B4F-4C5A-9810-8B39BD4C76E3}" srcId="{CC184031-EB64-4D44-B468-8BDA2B847676}" destId="{660FE2FA-94D5-4ED3-A0C4-68844FDE0CD5}" srcOrd="0" destOrd="0" parTransId="{48444BD5-33E2-45C9-A5A9-92E4E46F917D}" sibTransId="{02638C17-DB94-41FD-874C-D2453D898CF4}"/>
    <dgm:cxn modelId="{3CC36D85-047A-4AC9-98CC-895F1A07BF60}" type="presOf" srcId="{6366361D-C8E9-47E5-BC1A-5512EB550015}" destId="{1813429D-0BE3-4EAC-AD9C-8CCFAACA3C80}" srcOrd="0" destOrd="0" presId="urn:microsoft.com/office/officeart/2008/layout/NameandTitleOrganizationalChart"/>
    <dgm:cxn modelId="{A063CA85-10E7-4AB4-B8B1-4BF634BA4852}" type="presOf" srcId="{0F17981B-6406-4741-B707-AD6658786BA6}" destId="{6AF44756-0702-485F-9CF8-50766EE7C61F}" srcOrd="0" destOrd="0" presId="urn:microsoft.com/office/officeart/2008/layout/NameandTitleOrganizationalChart"/>
    <dgm:cxn modelId="{775EA388-A5DB-4824-BD49-AE4E8C64E90D}" srcId="{EDFA8798-44FA-4C43-A395-D76E5B44E2B6}" destId="{4D00C6CA-35E8-43DA-BA5E-07D720A43543}" srcOrd="1" destOrd="0" parTransId="{1EB77610-B7A5-4A1D-8E89-13C4FBE001D2}" sibTransId="{994F975B-ED65-4200-B0F2-4F83E538CA20}"/>
    <dgm:cxn modelId="{9A99D08E-DB46-4A7C-A0FE-3713BA60E0EF}" type="presOf" srcId="{74D32633-57BC-4718-AAF1-6DB8863431B3}" destId="{21A2CE11-B846-44D8-83E8-C0EEF0ABA60C}" srcOrd="0" destOrd="0" presId="urn:microsoft.com/office/officeart/2008/layout/NameandTitleOrganizationalChart"/>
    <dgm:cxn modelId="{B23DDF8F-BF1A-4791-BDE2-BF72CB20B03E}" type="presOf" srcId="{EDFA8798-44FA-4C43-A395-D76E5B44E2B6}" destId="{BF48E89B-A6BA-40C4-84BA-025DDA17E633}" srcOrd="1" destOrd="0" presId="urn:microsoft.com/office/officeart/2008/layout/NameandTitleOrganizationalChart"/>
    <dgm:cxn modelId="{91D19791-750A-4882-997A-87AF123284BF}" type="presOf" srcId="{8202B3B1-1984-4810-B6FF-40C825E7D5E4}" destId="{0DDFF8BA-DD66-4331-ACF2-65BE99E5914C}" srcOrd="1" destOrd="0" presId="urn:microsoft.com/office/officeart/2008/layout/NameandTitleOrganizationalChart"/>
    <dgm:cxn modelId="{0AE76193-7FB9-4BCC-9B4A-BBE1D55F3B0A}" srcId="{A71D7BF9-19F8-4D3D-80CE-78CF72F7DA42}" destId="{EDFA8798-44FA-4C43-A395-D76E5B44E2B6}" srcOrd="0" destOrd="0" parTransId="{9783E05C-47CA-4AE5-AD88-20EE4A44D28E}" sibTransId="{33E41CA0-BD3D-45C6-BA62-D76CABB420AB}"/>
    <dgm:cxn modelId="{E3360D97-4ECC-4E6E-A62C-4C3B5C08C310}" type="presOf" srcId="{1AFE8B3E-F2F1-4496-BE53-4BF552A55403}" destId="{A5FCD320-9228-4066-8AB7-6DA5BCB57746}" srcOrd="0" destOrd="0" presId="urn:microsoft.com/office/officeart/2008/layout/NameandTitleOrganizationalChart"/>
    <dgm:cxn modelId="{83B6A39B-EFBA-48CD-8A04-7D17C7A69EC9}" srcId="{EDFA8798-44FA-4C43-A395-D76E5B44E2B6}" destId="{0F17981B-6406-4741-B707-AD6658786BA6}" srcOrd="6" destOrd="0" parTransId="{8041E878-5D5F-44FA-8065-DD31A63BD0EE}" sibTransId="{C3F1A1B5-9AC5-4B86-BB4C-384A20DC6947}"/>
    <dgm:cxn modelId="{EAFC9EA0-2D06-4EC7-B196-7D537CD63BF3}" type="presOf" srcId="{E179054C-9899-481C-A817-C86B50BB7C8E}" destId="{5E184024-A796-4D4B-8DDA-139F3E1CED02}" srcOrd="0" destOrd="0" presId="urn:microsoft.com/office/officeart/2008/layout/NameandTitleOrganizationalChart"/>
    <dgm:cxn modelId="{EFD512A1-2A2C-4B92-8DCF-167BBD489C5C}" type="presOf" srcId="{848BB077-F913-466F-A800-969F5ACBAF0D}" destId="{23792713-D5C5-4A45-83E8-CE81DBC2FF7A}" srcOrd="0" destOrd="0" presId="urn:microsoft.com/office/officeart/2008/layout/NameandTitleOrganizationalChart"/>
    <dgm:cxn modelId="{334275A1-D0FF-4540-B7CD-DBE5209C8BF1}" type="presOf" srcId="{C287736F-F7C9-439C-A894-F5C74CE33BFC}" destId="{C9B40136-5AEF-4B94-99EB-FB6601184535}" srcOrd="0" destOrd="0" presId="urn:microsoft.com/office/officeart/2008/layout/NameandTitleOrganizationalChart"/>
    <dgm:cxn modelId="{D87917A4-4AC7-4000-ABD8-A229F7A99259}" type="presOf" srcId="{964FA20D-E72D-4217-88CF-31CFD3F44B00}" destId="{45129BB8-02BD-4776-AE1C-8712CC896B85}" srcOrd="0" destOrd="0" presId="urn:microsoft.com/office/officeart/2008/layout/NameandTitleOrganizationalChart"/>
    <dgm:cxn modelId="{8C50A9AA-0FD0-4A34-933E-624776AA6E48}" type="presOf" srcId="{33E41CA0-BD3D-45C6-BA62-D76CABB420AB}" destId="{A16902D4-2164-444E-AB6E-A172EC6FE74E}" srcOrd="0" destOrd="0" presId="urn:microsoft.com/office/officeart/2008/layout/NameandTitleOrganizationalChart"/>
    <dgm:cxn modelId="{CF8C34B0-6A1D-4EEE-B25F-AAB52902F312}" type="presOf" srcId="{660FE2FA-94D5-4ED3-A0C4-68844FDE0CD5}" destId="{0799E1EC-44DD-4424-8289-8E4ED66DB0D2}" srcOrd="1" destOrd="0" presId="urn:microsoft.com/office/officeart/2008/layout/NameandTitleOrganizationalChart"/>
    <dgm:cxn modelId="{D36909B7-0B90-4B6D-8AE8-8B1FC74C2DE3}" srcId="{EDFA8798-44FA-4C43-A395-D76E5B44E2B6}" destId="{74D32633-57BC-4718-AAF1-6DB8863431B3}" srcOrd="2" destOrd="0" parTransId="{A6B4102F-A650-4CA2-9073-D5347A2BDA99}" sibTransId="{A048DBD8-21CA-4F3E-9755-C589F17FA3E5}"/>
    <dgm:cxn modelId="{273D26B7-4AC3-484D-A5F4-936A533BE298}" type="presOf" srcId="{48444BD5-33E2-45C9-A5A9-92E4E46F917D}" destId="{9C624751-975B-4CCF-8181-10F09638A021}" srcOrd="0" destOrd="0" presId="urn:microsoft.com/office/officeart/2008/layout/NameandTitleOrganizationalChart"/>
    <dgm:cxn modelId="{069249BC-7914-43B1-BE5C-6B23ED38009D}" type="presOf" srcId="{A048DBD8-21CA-4F3E-9755-C589F17FA3E5}" destId="{BDB1A501-FE02-4F0A-AD54-019DAB2001C8}" srcOrd="0" destOrd="0" presId="urn:microsoft.com/office/officeart/2008/layout/NameandTitleOrganizationalChart"/>
    <dgm:cxn modelId="{0F27A3BE-6555-4A20-BFCD-6BADFAD9DD52}" type="presOf" srcId="{53095475-9CC1-4CCC-88FC-82C748DE82DE}" destId="{65D70036-287F-482D-82B6-F61154DDCA66}" srcOrd="0" destOrd="0" presId="urn:microsoft.com/office/officeart/2008/layout/NameandTitleOrganizationalChart"/>
    <dgm:cxn modelId="{5A22C1BF-F935-4867-B8A8-E8B06D97F94C}" srcId="{E179054C-9899-481C-A817-C86B50BB7C8E}" destId="{3626C7D6-34D8-45A5-9A15-A8334C72E5FB}" srcOrd="0" destOrd="0" parTransId="{E21AA55D-7F4D-454F-A22D-D19A2966460D}" sibTransId="{71A8D9E2-34ED-4FC9-9B09-7684DB8AD5B9}"/>
    <dgm:cxn modelId="{03BC50C3-50F3-41CB-AB2A-FFE3F06CF746}" type="presOf" srcId="{0F925DE0-95C8-4025-9461-B7A3F25ADD9B}" destId="{DA143E8C-0A84-4485-B6BB-0AA6F2ACDFB3}" srcOrd="0" destOrd="0" presId="urn:microsoft.com/office/officeart/2008/layout/NameandTitleOrganizationalChart"/>
    <dgm:cxn modelId="{3AAD7FC5-5BFD-45B1-9488-7145FFB279B8}" type="presOf" srcId="{7C6D258A-ECA8-43EA-998C-6E03CADB3F24}" destId="{6754466E-8F1A-41FF-96F1-7DFBDF1A1634}" srcOrd="0" destOrd="0" presId="urn:microsoft.com/office/officeart/2008/layout/NameandTitleOrganizationalChart"/>
    <dgm:cxn modelId="{00E503C9-0DF4-4885-94D2-9E60CF792F56}" type="presOf" srcId="{E092588D-A96C-424E-B789-3CD1C4CDF82C}" destId="{C43E7E45-F322-4448-812D-0C6D402631A3}" srcOrd="1" destOrd="0" presId="urn:microsoft.com/office/officeart/2008/layout/NameandTitleOrganizationalChart"/>
    <dgm:cxn modelId="{0BF500CB-BF00-4DAC-B454-DBD08A760273}" type="presOf" srcId="{7167325D-6D2F-40BE-B105-B2315D0518C3}" destId="{D2DF1567-CB1D-4F47-A13B-777E5AA7D87E}" srcOrd="0" destOrd="0" presId="urn:microsoft.com/office/officeart/2008/layout/NameandTitleOrganizationalChart"/>
    <dgm:cxn modelId="{E99FCFCB-1B09-4722-B712-D59BF23B813E}" type="presOf" srcId="{872FEF4E-5283-4E55-8A87-CF3D6D74879C}" destId="{E8A4661F-B54C-499C-8CBD-BEA4A3F0F59C}" srcOrd="0" destOrd="0" presId="urn:microsoft.com/office/officeart/2008/layout/NameandTitleOrganizationalChart"/>
    <dgm:cxn modelId="{2EBA33CE-B5B4-4629-B922-0DEA32AB9913}" type="presOf" srcId="{CC184031-EB64-4D44-B468-8BDA2B847676}" destId="{65098275-6E69-43DE-AD06-740C36F6C6C7}" srcOrd="0" destOrd="0" presId="urn:microsoft.com/office/officeart/2008/layout/NameandTitleOrganizationalChart"/>
    <dgm:cxn modelId="{65692CD5-329B-4A0C-8ADC-FE52F9E8934B}" type="presOf" srcId="{8AA281E6-FF24-48AC-87AE-22778BFA66E9}" destId="{22D2E07D-4BD5-40D0-8194-09209F1F32AF}" srcOrd="1" destOrd="0" presId="urn:microsoft.com/office/officeart/2008/layout/NameandTitleOrganizationalChart"/>
    <dgm:cxn modelId="{4AFB77DD-718F-45B1-871E-DE5874E9211C}" type="presOf" srcId="{D7145A81-1C00-4E0E-A3D0-6E3C9F0DC83E}" destId="{141D169B-DF70-4815-B97B-19F3D884FA14}" srcOrd="0" destOrd="0" presId="urn:microsoft.com/office/officeart/2008/layout/NameandTitleOrganizationalChart"/>
    <dgm:cxn modelId="{0EFD09DF-0BDC-47BA-B3E8-5EB919598E96}" type="presOf" srcId="{8AA281E6-FF24-48AC-87AE-22778BFA66E9}" destId="{C89DF44E-BAE9-49FF-ABEE-CD8C4746AF1A}" srcOrd="0" destOrd="0" presId="urn:microsoft.com/office/officeart/2008/layout/NameandTitleOrganizationalChart"/>
    <dgm:cxn modelId="{1F59ECE1-013E-4914-922D-CF82C94DE470}" type="presOf" srcId="{7F615E8C-C8C5-4982-BF58-7DBFE5A0AAFF}" destId="{F97FC114-238E-47BA-96C7-E8B24985C3B9}" srcOrd="0" destOrd="0" presId="urn:microsoft.com/office/officeart/2008/layout/NameandTitleOrganizationalChart"/>
    <dgm:cxn modelId="{70417BE2-F5F2-43FD-9DB8-6F6F7F015812}" type="presOf" srcId="{4D00C6CA-35E8-43DA-BA5E-07D720A43543}" destId="{62C37953-57CC-48C2-95C9-76D669E60DA2}" srcOrd="0" destOrd="0" presId="urn:microsoft.com/office/officeart/2008/layout/NameandTitleOrganizationalChart"/>
    <dgm:cxn modelId="{CFFF4AE4-F911-44AA-B381-3DBAC5236FAC}" type="presOf" srcId="{660FE2FA-94D5-4ED3-A0C4-68844FDE0CD5}" destId="{6CB72597-5ABD-48AE-BC3A-B1F5B7F359FE}" srcOrd="0" destOrd="0" presId="urn:microsoft.com/office/officeart/2008/layout/NameandTitleOrganizationalChart"/>
    <dgm:cxn modelId="{91110EE5-DF95-4351-BDB1-884437F9AC8C}" type="presOf" srcId="{7C082B05-7E1A-4854-88F7-E4D513C7C332}" destId="{D2E36C94-A70F-40B1-AC2E-D76F206A6B70}" srcOrd="0" destOrd="0" presId="urn:microsoft.com/office/officeart/2008/layout/NameandTitleOrganizationalChart"/>
    <dgm:cxn modelId="{2ED977E6-2C59-4512-8299-77FA0942A512}" type="presOf" srcId="{2EC20E60-30CB-407D-AF80-0E8CBBE63273}" destId="{9C342C7E-9669-45D2-8205-106632F55260}" srcOrd="0" destOrd="0" presId="urn:microsoft.com/office/officeart/2008/layout/NameandTitleOrganizationalChart"/>
    <dgm:cxn modelId="{DC05E8E7-8C27-4AB8-B360-C22E81DF17B9}" type="presOf" srcId="{71A8D9E2-34ED-4FC9-9B09-7684DB8AD5B9}" destId="{8302A28C-EBBB-440E-93EB-5B0B343207FA}" srcOrd="0" destOrd="0" presId="urn:microsoft.com/office/officeart/2008/layout/NameandTitleOrganizationalChart"/>
    <dgm:cxn modelId="{8A1E6AEB-AE5E-4A73-B734-08F5E79AC8F4}" type="presOf" srcId="{0B1E0264-15FF-4BC7-9438-AD4D28AF5489}" destId="{51DEE928-64D0-492F-AE20-97A9889275EE}" srcOrd="0" destOrd="0" presId="urn:microsoft.com/office/officeart/2008/layout/NameandTitleOrganizationalChart"/>
    <dgm:cxn modelId="{698DB3EB-5100-42FD-B421-085562C32FB8}" type="presOf" srcId="{2CE72733-C5AA-4E02-B7F5-D0BF35F993E9}" destId="{AE15AE7F-7F2A-40C6-A06C-7844BE8FF320}" srcOrd="0" destOrd="0" presId="urn:microsoft.com/office/officeart/2008/layout/NameandTitleOrganizationalChart"/>
    <dgm:cxn modelId="{1BBADAEB-5FE6-468F-BBC3-905FE3DFF4F4}" type="presOf" srcId="{0F17981B-6406-4741-B707-AD6658786BA6}" destId="{2EBACB6D-254A-4650-863B-B667B70A4042}" srcOrd="1" destOrd="0" presId="urn:microsoft.com/office/officeart/2008/layout/NameandTitleOrganizationalChart"/>
    <dgm:cxn modelId="{072D70ED-7E20-4F0D-909C-8BD5061B4B33}" type="presOf" srcId="{09700056-FA71-4D66-9D98-A13193A2E9CE}" destId="{E73BD16A-45B2-44F2-AD24-BA4ADA52FBCF}" srcOrd="0" destOrd="0" presId="urn:microsoft.com/office/officeart/2008/layout/NameandTitleOrganizationalChart"/>
    <dgm:cxn modelId="{202598EF-5045-4B31-A3F5-7FB32A64798C}" type="presOf" srcId="{C5F6F711-697C-4296-A9E5-2BA2E8179771}" destId="{473F1E50-0F69-4E85-9DE8-4EF1DBE76C97}" srcOrd="0" destOrd="0" presId="urn:microsoft.com/office/officeart/2008/layout/NameandTitleOrganizationalChart"/>
    <dgm:cxn modelId="{7E1217F0-1054-4A51-9FF1-3D1BB03FFAB8}" type="presOf" srcId="{4D00C6CA-35E8-43DA-BA5E-07D720A43543}" destId="{EA9E0CB9-7549-49CD-ADBF-B2CD90F6B66B}" srcOrd="1" destOrd="0" presId="urn:microsoft.com/office/officeart/2008/layout/NameandTitleOrganizationalChart"/>
    <dgm:cxn modelId="{422104F1-E936-4523-8D03-A71064150211}" type="presOf" srcId="{C9E56C7C-4D6C-4B95-8C12-6229EE5497C8}" destId="{93F85C48-5F79-4D8E-BAA5-CEDB4DA6CDCB}" srcOrd="0" destOrd="0" presId="urn:microsoft.com/office/officeart/2008/layout/NameandTitleOrganizationalChart"/>
    <dgm:cxn modelId="{5C34BBFA-3083-467F-B970-E2076D5A8FF3}" type="presOf" srcId="{8041E878-5D5F-44FA-8065-DD31A63BD0EE}" destId="{417530C6-2769-454B-8924-1ED66DEFD761}" srcOrd="0" destOrd="0" presId="urn:microsoft.com/office/officeart/2008/layout/NameandTitleOrganizationalChart"/>
    <dgm:cxn modelId="{E741EAFA-BFFD-42D7-9EB2-D91A932E8E59}" srcId="{660FE2FA-94D5-4ED3-A0C4-68844FDE0CD5}" destId="{8AA281E6-FF24-48AC-87AE-22778BFA66E9}" srcOrd="0" destOrd="0" parTransId="{7F615E8C-C8C5-4982-BF58-7DBFE5A0AAFF}" sibTransId="{C5F6F711-697C-4296-A9E5-2BA2E8179771}"/>
    <dgm:cxn modelId="{EEBDA9FF-5894-440F-8B96-67EFF9F0BBF5}" srcId="{4D00C6CA-35E8-43DA-BA5E-07D720A43543}" destId="{E092588D-A96C-424E-B789-3CD1C4CDF82C}" srcOrd="0" destOrd="0" parTransId="{8836B4CE-4EA6-449C-A42B-943A06EB59B4}" sibTransId="{7C082B05-7E1A-4854-88F7-E4D513C7C332}"/>
    <dgm:cxn modelId="{C7713DAE-81B4-475A-9F63-46116B7160A8}" type="presParOf" srcId="{26E893EB-A317-4C8D-B95A-B07E87372C7E}" destId="{4C91AD96-4337-445F-8C43-93DE39CB8ECD}" srcOrd="0" destOrd="0" presId="urn:microsoft.com/office/officeart/2008/layout/NameandTitleOrganizationalChart"/>
    <dgm:cxn modelId="{DA053867-F02D-4646-B6B7-66420A116FE5}" type="presParOf" srcId="{4C91AD96-4337-445F-8C43-93DE39CB8ECD}" destId="{900B3DB5-50C0-4C6E-8673-CA4FBE91138F}" srcOrd="0" destOrd="0" presId="urn:microsoft.com/office/officeart/2008/layout/NameandTitleOrganizationalChart"/>
    <dgm:cxn modelId="{2BEEFA33-5786-4103-A586-F67AE16E94C5}" type="presParOf" srcId="{900B3DB5-50C0-4C6E-8673-CA4FBE91138F}" destId="{B5F67BE8-666B-485F-BFDF-119B70886012}" srcOrd="0" destOrd="0" presId="urn:microsoft.com/office/officeart/2008/layout/NameandTitleOrganizationalChart"/>
    <dgm:cxn modelId="{3BF382BD-D963-453A-90C6-86D40090FF96}" type="presParOf" srcId="{900B3DB5-50C0-4C6E-8673-CA4FBE91138F}" destId="{A16902D4-2164-444E-AB6E-A172EC6FE74E}" srcOrd="1" destOrd="0" presId="urn:microsoft.com/office/officeart/2008/layout/NameandTitleOrganizationalChart"/>
    <dgm:cxn modelId="{E1DFEC5E-7A3E-4DEF-8971-5DA3C3EEA5A8}" type="presParOf" srcId="{900B3DB5-50C0-4C6E-8673-CA4FBE91138F}" destId="{BF48E89B-A6BA-40C4-84BA-025DDA17E633}" srcOrd="2" destOrd="0" presId="urn:microsoft.com/office/officeart/2008/layout/NameandTitleOrganizationalChart"/>
    <dgm:cxn modelId="{92083E27-B271-4AE1-BF63-45799C08A6C1}" type="presParOf" srcId="{4C91AD96-4337-445F-8C43-93DE39CB8ECD}" destId="{6CBCF9AB-11FA-4BC8-B1FD-FC94455CF259}" srcOrd="1" destOrd="0" presId="urn:microsoft.com/office/officeart/2008/layout/NameandTitleOrganizationalChart"/>
    <dgm:cxn modelId="{BA219B48-A325-47AB-9EAA-1ABCCFCF0300}" type="presParOf" srcId="{6CBCF9AB-11FA-4BC8-B1FD-FC94455CF259}" destId="{DC1D96D8-30D3-4783-B0AD-0F8A862BA269}" srcOrd="0" destOrd="0" presId="urn:microsoft.com/office/officeart/2008/layout/NameandTitleOrganizationalChart"/>
    <dgm:cxn modelId="{4DA3D7FE-FEF9-4F7B-9062-9C9854312582}" type="presParOf" srcId="{6CBCF9AB-11FA-4BC8-B1FD-FC94455CF259}" destId="{7EEAEBBC-1733-4F08-B31D-33CD3F500C06}" srcOrd="1" destOrd="0" presId="urn:microsoft.com/office/officeart/2008/layout/NameandTitleOrganizationalChart"/>
    <dgm:cxn modelId="{B235B53B-5E4A-42DA-A76F-026BFE0B3208}" type="presParOf" srcId="{7EEAEBBC-1733-4F08-B31D-33CD3F500C06}" destId="{BB928996-442B-47BF-B6A5-F54910729F29}" srcOrd="0" destOrd="0" presId="urn:microsoft.com/office/officeart/2008/layout/NameandTitleOrganizationalChart"/>
    <dgm:cxn modelId="{798A797F-86E5-483C-B586-A9FFCF342D5B}" type="presParOf" srcId="{BB928996-442B-47BF-B6A5-F54910729F29}" destId="{62C37953-57CC-48C2-95C9-76D669E60DA2}" srcOrd="0" destOrd="0" presId="urn:microsoft.com/office/officeart/2008/layout/NameandTitleOrganizationalChart"/>
    <dgm:cxn modelId="{3E325003-E8BD-4FB0-BB8C-91744C9FB6E9}" type="presParOf" srcId="{BB928996-442B-47BF-B6A5-F54910729F29}" destId="{720BEF6C-B406-4A38-8F8B-F67131FBA397}" srcOrd="1" destOrd="0" presId="urn:microsoft.com/office/officeart/2008/layout/NameandTitleOrganizationalChart"/>
    <dgm:cxn modelId="{52EA158B-558C-4E05-9975-26EA7B734ED9}" type="presParOf" srcId="{BB928996-442B-47BF-B6A5-F54910729F29}" destId="{EA9E0CB9-7549-49CD-ADBF-B2CD90F6B66B}" srcOrd="2" destOrd="0" presId="urn:microsoft.com/office/officeart/2008/layout/NameandTitleOrganizationalChart"/>
    <dgm:cxn modelId="{A8429C41-C2E1-4EC0-B07C-D89248E5D992}" type="presParOf" srcId="{7EEAEBBC-1733-4F08-B31D-33CD3F500C06}" destId="{0402DE03-52A2-400F-BBFF-1DAB9FD63728}" srcOrd="1" destOrd="0" presId="urn:microsoft.com/office/officeart/2008/layout/NameandTitleOrganizationalChart"/>
    <dgm:cxn modelId="{B69182DD-B3D0-44F3-98FE-D8C7E0ABA6AC}" type="presParOf" srcId="{7EEAEBBC-1733-4F08-B31D-33CD3F500C06}" destId="{DC521C87-7C8F-4D0A-8771-BBC531E640F5}" srcOrd="2" destOrd="0" presId="urn:microsoft.com/office/officeart/2008/layout/NameandTitleOrganizationalChart"/>
    <dgm:cxn modelId="{4FFBF193-D3A8-44A5-A267-2B78FF4BA36B}" type="presParOf" srcId="{DC521C87-7C8F-4D0A-8771-BBC531E640F5}" destId="{377D89D7-C3F6-43B2-BDEC-A0FFF77B6E2A}" srcOrd="0" destOrd="0" presId="urn:microsoft.com/office/officeart/2008/layout/NameandTitleOrganizationalChart"/>
    <dgm:cxn modelId="{EBA1E8D0-4759-49CA-9283-3EA9417D5805}" type="presParOf" srcId="{DC521C87-7C8F-4D0A-8771-BBC531E640F5}" destId="{F39D126F-EDFC-4A9D-B13C-4A4768D1CE09}" srcOrd="1" destOrd="0" presId="urn:microsoft.com/office/officeart/2008/layout/NameandTitleOrganizationalChart"/>
    <dgm:cxn modelId="{EA722F65-93BD-49E2-8DCB-6311ECEE6F2E}" type="presParOf" srcId="{F39D126F-EDFC-4A9D-B13C-4A4768D1CE09}" destId="{C8EF353F-1EBE-464F-9683-AC7A3935C2D1}" srcOrd="0" destOrd="0" presId="urn:microsoft.com/office/officeart/2008/layout/NameandTitleOrganizationalChart"/>
    <dgm:cxn modelId="{A57D2807-DA0F-4915-9C07-BCC01EF2EFD2}" type="presParOf" srcId="{C8EF353F-1EBE-464F-9683-AC7A3935C2D1}" destId="{46C1DBC1-8FE1-4D65-BF6B-0710FB93CA71}" srcOrd="0" destOrd="0" presId="urn:microsoft.com/office/officeart/2008/layout/NameandTitleOrganizationalChart"/>
    <dgm:cxn modelId="{890668E7-9B36-4FBB-AF45-282FAD00C307}" type="presParOf" srcId="{C8EF353F-1EBE-464F-9683-AC7A3935C2D1}" destId="{D2E36C94-A70F-40B1-AC2E-D76F206A6B70}" srcOrd="1" destOrd="0" presId="urn:microsoft.com/office/officeart/2008/layout/NameandTitleOrganizationalChart"/>
    <dgm:cxn modelId="{4F14DB28-681A-4358-846E-6C6E091536C5}" type="presParOf" srcId="{C8EF353F-1EBE-464F-9683-AC7A3935C2D1}" destId="{C43E7E45-F322-4448-812D-0C6D402631A3}" srcOrd="2" destOrd="0" presId="urn:microsoft.com/office/officeart/2008/layout/NameandTitleOrganizationalChart"/>
    <dgm:cxn modelId="{146348A5-A9D9-408E-8C9F-36635DDE37FE}" type="presParOf" srcId="{F39D126F-EDFC-4A9D-B13C-4A4768D1CE09}" destId="{39634034-A5D4-4B65-9618-E6BBF3FE57CD}" srcOrd="1" destOrd="0" presId="urn:microsoft.com/office/officeart/2008/layout/NameandTitleOrganizationalChart"/>
    <dgm:cxn modelId="{89DDD6FE-2876-46B2-90BB-BF376FC387A3}" type="presParOf" srcId="{F39D126F-EDFC-4A9D-B13C-4A4768D1CE09}" destId="{9C896B65-F512-4F06-A23C-6DE6F67474AB}" srcOrd="2" destOrd="0" presId="urn:microsoft.com/office/officeart/2008/layout/NameandTitleOrganizationalChart"/>
    <dgm:cxn modelId="{C721599B-9613-4A39-B004-E3400B2A97B9}" type="presParOf" srcId="{6CBCF9AB-11FA-4BC8-B1FD-FC94455CF259}" destId="{1467E541-6BA4-4B92-9C18-CAE82F664B7B}" srcOrd="2" destOrd="0" presId="urn:microsoft.com/office/officeart/2008/layout/NameandTitleOrganizationalChart"/>
    <dgm:cxn modelId="{055EE4FD-D384-4420-9214-0CEA2AC2B599}" type="presParOf" srcId="{6CBCF9AB-11FA-4BC8-B1FD-FC94455CF259}" destId="{77675D28-7C25-401A-82E3-12A935732478}" srcOrd="3" destOrd="0" presId="urn:microsoft.com/office/officeart/2008/layout/NameandTitleOrganizationalChart"/>
    <dgm:cxn modelId="{C25F815B-AF4D-4F3F-A300-99B3CDA0EEA5}" type="presParOf" srcId="{77675D28-7C25-401A-82E3-12A935732478}" destId="{F6E7F13E-B751-4746-AA38-A70781EB5AAA}" srcOrd="0" destOrd="0" presId="urn:microsoft.com/office/officeart/2008/layout/NameandTitleOrganizationalChart"/>
    <dgm:cxn modelId="{5B9964CF-E6A9-42E8-B551-F724E70B57EB}" type="presParOf" srcId="{F6E7F13E-B751-4746-AA38-A70781EB5AAA}" destId="{21A2CE11-B846-44D8-83E8-C0EEF0ABA60C}" srcOrd="0" destOrd="0" presId="urn:microsoft.com/office/officeart/2008/layout/NameandTitleOrganizationalChart"/>
    <dgm:cxn modelId="{4EB38D80-FA99-4669-9789-4696EE21F897}" type="presParOf" srcId="{F6E7F13E-B751-4746-AA38-A70781EB5AAA}" destId="{BDB1A501-FE02-4F0A-AD54-019DAB2001C8}" srcOrd="1" destOrd="0" presId="urn:microsoft.com/office/officeart/2008/layout/NameandTitleOrganizationalChart"/>
    <dgm:cxn modelId="{6337CDA9-252B-4E0E-A401-5165668319FF}" type="presParOf" srcId="{F6E7F13E-B751-4746-AA38-A70781EB5AAA}" destId="{B1CF5157-6A4D-4051-97E6-CE35903334F6}" srcOrd="2" destOrd="0" presId="urn:microsoft.com/office/officeart/2008/layout/NameandTitleOrganizationalChart"/>
    <dgm:cxn modelId="{1C4DDE23-0FFF-4BC3-8FD7-B17AA79D342D}" type="presParOf" srcId="{77675D28-7C25-401A-82E3-12A935732478}" destId="{9B00EC67-0FEA-4810-9A1E-8F67824B851D}" srcOrd="1" destOrd="0" presId="urn:microsoft.com/office/officeart/2008/layout/NameandTitleOrganizationalChart"/>
    <dgm:cxn modelId="{F96127B6-B565-4F6B-8B87-0AD9053B716E}" type="presParOf" srcId="{77675D28-7C25-401A-82E3-12A935732478}" destId="{0B0B4714-4E37-4055-8EC6-6DE71A83B548}" srcOrd="2" destOrd="0" presId="urn:microsoft.com/office/officeart/2008/layout/NameandTitleOrganizationalChart"/>
    <dgm:cxn modelId="{043AE535-0D2A-4ECF-928D-1033166A1CCD}" type="presParOf" srcId="{6CBCF9AB-11FA-4BC8-B1FD-FC94455CF259}" destId="{D8BA9986-CD62-4795-B040-9BF7AE4AC7E5}" srcOrd="4" destOrd="0" presId="urn:microsoft.com/office/officeart/2008/layout/NameandTitleOrganizationalChart"/>
    <dgm:cxn modelId="{2E7CEB56-FAE1-4BDC-8007-0AC891B24F54}" type="presParOf" srcId="{6CBCF9AB-11FA-4BC8-B1FD-FC94455CF259}" destId="{309A6363-A110-425E-8037-8071D223E251}" srcOrd="5" destOrd="0" presId="urn:microsoft.com/office/officeart/2008/layout/NameandTitleOrganizationalChart"/>
    <dgm:cxn modelId="{3F34B172-C5D8-4F68-994A-D00DB3000185}" type="presParOf" srcId="{309A6363-A110-425E-8037-8071D223E251}" destId="{3785146F-639E-4575-B324-6C47569F47F4}" srcOrd="0" destOrd="0" presId="urn:microsoft.com/office/officeart/2008/layout/NameandTitleOrganizationalChart"/>
    <dgm:cxn modelId="{82320197-0991-4603-98BE-AE778DCAFA73}" type="presParOf" srcId="{3785146F-639E-4575-B324-6C47569F47F4}" destId="{AE15AE7F-7F2A-40C6-A06C-7844BE8FF320}" srcOrd="0" destOrd="0" presId="urn:microsoft.com/office/officeart/2008/layout/NameandTitleOrganizationalChart"/>
    <dgm:cxn modelId="{D95C09ED-49AB-4174-97A5-09BD9329BF70}" type="presParOf" srcId="{3785146F-639E-4575-B324-6C47569F47F4}" destId="{1813429D-0BE3-4EAC-AD9C-8CCFAACA3C80}" srcOrd="1" destOrd="0" presId="urn:microsoft.com/office/officeart/2008/layout/NameandTitleOrganizationalChart"/>
    <dgm:cxn modelId="{E6786198-E5EF-4184-BA47-5EEF7B40399E}" type="presParOf" srcId="{3785146F-639E-4575-B324-6C47569F47F4}" destId="{B2AE61F4-10D5-4869-97AF-E51DAE1AC695}" srcOrd="2" destOrd="0" presId="urn:microsoft.com/office/officeart/2008/layout/NameandTitleOrganizationalChart"/>
    <dgm:cxn modelId="{A835234B-5CCC-41A3-BF99-BE6E2F976930}" type="presParOf" srcId="{309A6363-A110-425E-8037-8071D223E251}" destId="{587223DC-4D38-4572-9D61-0B2CAC8DB5AB}" srcOrd="1" destOrd="0" presId="urn:microsoft.com/office/officeart/2008/layout/NameandTitleOrganizationalChart"/>
    <dgm:cxn modelId="{008B22E3-735E-43E5-91BB-C7D92AA9CB20}" type="presParOf" srcId="{309A6363-A110-425E-8037-8071D223E251}" destId="{3DF82A9E-06AA-494E-B7C2-767004A1D440}" srcOrd="2" destOrd="0" presId="urn:microsoft.com/office/officeart/2008/layout/NameandTitleOrganizationalChart"/>
    <dgm:cxn modelId="{A2D3F0E6-4E3D-459A-A5E7-D6443B61AF0E}" type="presParOf" srcId="{3DF82A9E-06AA-494E-B7C2-767004A1D440}" destId="{E524826F-237C-445B-A6C3-057ABF3AE283}" srcOrd="0" destOrd="0" presId="urn:microsoft.com/office/officeart/2008/layout/NameandTitleOrganizationalChart"/>
    <dgm:cxn modelId="{20AE51B2-DB28-4AC7-91EE-0E147670361C}" type="presParOf" srcId="{3DF82A9E-06AA-494E-B7C2-767004A1D440}" destId="{AB3FF184-B615-4275-A980-C16E69F569BA}" srcOrd="1" destOrd="0" presId="urn:microsoft.com/office/officeart/2008/layout/NameandTitleOrganizationalChart"/>
    <dgm:cxn modelId="{9159CD14-7968-4656-93D4-2F11A39FAC1B}" type="presParOf" srcId="{AB3FF184-B615-4275-A980-C16E69F569BA}" destId="{00AAEDA1-A4D1-41E5-A331-C3021B0F00B0}" srcOrd="0" destOrd="0" presId="urn:microsoft.com/office/officeart/2008/layout/NameandTitleOrganizationalChart"/>
    <dgm:cxn modelId="{82775B1D-87CB-4F0A-8CC6-7561DEC487CC}" type="presParOf" srcId="{00AAEDA1-A4D1-41E5-A331-C3021B0F00B0}" destId="{47ED73DB-FB2D-48C3-8D23-56D5CE7A3198}" srcOrd="0" destOrd="0" presId="urn:microsoft.com/office/officeart/2008/layout/NameandTitleOrganizationalChart"/>
    <dgm:cxn modelId="{57AC190A-3649-407B-9CCA-2756BB75F5CE}" type="presParOf" srcId="{00AAEDA1-A4D1-41E5-A331-C3021B0F00B0}" destId="{E73BD16A-45B2-44F2-AD24-BA4ADA52FBCF}" srcOrd="1" destOrd="0" presId="urn:microsoft.com/office/officeart/2008/layout/NameandTitleOrganizationalChart"/>
    <dgm:cxn modelId="{C741D7FB-8215-4480-A1EA-1FCEDD10778B}" type="presParOf" srcId="{00AAEDA1-A4D1-41E5-A331-C3021B0F00B0}" destId="{0DDFF8BA-DD66-4331-ACF2-65BE99E5914C}" srcOrd="2" destOrd="0" presId="urn:microsoft.com/office/officeart/2008/layout/NameandTitleOrganizationalChart"/>
    <dgm:cxn modelId="{479ADCAF-8A8A-4FE4-829D-8078198CB1E1}" type="presParOf" srcId="{AB3FF184-B615-4275-A980-C16E69F569BA}" destId="{0AD921A8-9426-4BD3-BC74-847F9550C3A0}" srcOrd="1" destOrd="0" presId="urn:microsoft.com/office/officeart/2008/layout/NameandTitleOrganizationalChart"/>
    <dgm:cxn modelId="{059FD3FD-3444-4743-8867-7C791FDF2814}" type="presParOf" srcId="{AB3FF184-B615-4275-A980-C16E69F569BA}" destId="{1FDF91C3-6FA7-4678-9C50-E59244438838}" srcOrd="2" destOrd="0" presId="urn:microsoft.com/office/officeart/2008/layout/NameandTitleOrganizationalChart"/>
    <dgm:cxn modelId="{0D34B2EE-1072-4D40-AE68-C933B6367383}" type="presParOf" srcId="{1FDF91C3-6FA7-4678-9C50-E59244438838}" destId="{B7E7DBAC-5A60-4C96-8F48-4DA38BF56540}" srcOrd="0" destOrd="0" presId="urn:microsoft.com/office/officeart/2008/layout/NameandTitleOrganizationalChart"/>
    <dgm:cxn modelId="{44A61AD4-D110-4553-A08C-99A48FE3DE7C}" type="presParOf" srcId="{1FDF91C3-6FA7-4678-9C50-E59244438838}" destId="{10A99048-8603-499F-8BD4-C67A024AC543}" srcOrd="1" destOrd="0" presId="urn:microsoft.com/office/officeart/2008/layout/NameandTitleOrganizationalChart"/>
    <dgm:cxn modelId="{713ACE2F-DEDB-4BB8-9087-C05B40220A80}" type="presParOf" srcId="{10A99048-8603-499F-8BD4-C67A024AC543}" destId="{22BB7082-ABE3-427B-A384-F8834A3A0CE3}" srcOrd="0" destOrd="0" presId="urn:microsoft.com/office/officeart/2008/layout/NameandTitleOrganizationalChart"/>
    <dgm:cxn modelId="{389BD5DE-B2CA-4A04-937B-5ED6CABC710A}" type="presParOf" srcId="{22BB7082-ABE3-427B-A384-F8834A3A0CE3}" destId="{139FF337-0FA8-4256-8C82-1198B2EDB3BD}" srcOrd="0" destOrd="0" presId="urn:microsoft.com/office/officeart/2008/layout/NameandTitleOrganizationalChart"/>
    <dgm:cxn modelId="{AA44583A-B8EA-4222-BB48-D48005C77306}" type="presParOf" srcId="{22BB7082-ABE3-427B-A384-F8834A3A0CE3}" destId="{DA143E8C-0A84-4485-B6BB-0AA6F2ACDFB3}" srcOrd="1" destOrd="0" presId="urn:microsoft.com/office/officeart/2008/layout/NameandTitleOrganizationalChart"/>
    <dgm:cxn modelId="{0F3F75E6-B6B3-4B44-9703-AD556F8AEEF7}" type="presParOf" srcId="{22BB7082-ABE3-427B-A384-F8834A3A0CE3}" destId="{83D22221-A618-49EC-B057-92062486379B}" srcOrd="2" destOrd="0" presId="urn:microsoft.com/office/officeart/2008/layout/NameandTitleOrganizationalChart"/>
    <dgm:cxn modelId="{8AC87E90-CFCE-4694-B3E1-8D74B49A3874}" type="presParOf" srcId="{10A99048-8603-499F-8BD4-C67A024AC543}" destId="{EC5112DB-014E-4052-B718-1D39F5A8054C}" srcOrd="1" destOrd="0" presId="urn:microsoft.com/office/officeart/2008/layout/NameandTitleOrganizationalChart"/>
    <dgm:cxn modelId="{A22E6FC7-6BBC-4153-B2D0-286ABE51BDD4}" type="presParOf" srcId="{10A99048-8603-499F-8BD4-C67A024AC543}" destId="{22E46471-8716-4F5B-BCEC-4A309702F13C}" srcOrd="2" destOrd="0" presId="urn:microsoft.com/office/officeart/2008/layout/NameandTitleOrganizationalChart"/>
    <dgm:cxn modelId="{AAEEC46F-B4E0-491F-8629-804FAB45AFEE}" type="presParOf" srcId="{6CBCF9AB-11FA-4BC8-B1FD-FC94455CF259}" destId="{56A4343A-18D3-4B48-BDCB-87BFEB489E6A}" srcOrd="6" destOrd="0" presId="urn:microsoft.com/office/officeart/2008/layout/NameandTitleOrganizationalChart"/>
    <dgm:cxn modelId="{11C380C4-8972-488B-A94C-A35092BE6600}" type="presParOf" srcId="{6CBCF9AB-11FA-4BC8-B1FD-FC94455CF259}" destId="{5D4E539E-7A16-4EE8-9C98-07E49AA0D950}" srcOrd="7" destOrd="0" presId="urn:microsoft.com/office/officeart/2008/layout/NameandTitleOrganizationalChart"/>
    <dgm:cxn modelId="{99F9B276-FC60-49F4-895F-7E56AB34AEA2}" type="presParOf" srcId="{5D4E539E-7A16-4EE8-9C98-07E49AA0D950}" destId="{26031C8E-F58E-4B30-8779-E330146E03EE}" srcOrd="0" destOrd="0" presId="urn:microsoft.com/office/officeart/2008/layout/NameandTitleOrganizationalChart"/>
    <dgm:cxn modelId="{B3780D26-57BD-429A-BB98-AA5DF67B1F96}" type="presParOf" srcId="{26031C8E-F58E-4B30-8779-E330146E03EE}" destId="{65098275-6E69-43DE-AD06-740C36F6C6C7}" srcOrd="0" destOrd="0" presId="urn:microsoft.com/office/officeart/2008/layout/NameandTitleOrganizationalChart"/>
    <dgm:cxn modelId="{54054AB5-EE23-4BD8-8881-B37C09CE6B23}" type="presParOf" srcId="{26031C8E-F58E-4B30-8779-E330146E03EE}" destId="{141D169B-DF70-4815-B97B-19F3D884FA14}" srcOrd="1" destOrd="0" presId="urn:microsoft.com/office/officeart/2008/layout/NameandTitleOrganizationalChart"/>
    <dgm:cxn modelId="{EB0CE70D-74F1-478E-8510-D97C2FC0A4CC}" type="presParOf" srcId="{26031C8E-F58E-4B30-8779-E330146E03EE}" destId="{8A3DDAF7-B45F-4DB9-83F4-1E5FCA23421B}" srcOrd="2" destOrd="0" presId="urn:microsoft.com/office/officeart/2008/layout/NameandTitleOrganizationalChart"/>
    <dgm:cxn modelId="{3D177ACF-B9CA-43FE-BD72-79A12EDFDE80}" type="presParOf" srcId="{5D4E539E-7A16-4EE8-9C98-07E49AA0D950}" destId="{ADCC00F1-34FD-47C3-8F05-6BA127D33DC6}" srcOrd="1" destOrd="0" presId="urn:microsoft.com/office/officeart/2008/layout/NameandTitleOrganizationalChart"/>
    <dgm:cxn modelId="{94E388C5-19BA-48FA-B050-D1132FC9DC19}" type="presParOf" srcId="{5D4E539E-7A16-4EE8-9C98-07E49AA0D950}" destId="{46ECA004-A838-44A0-AC7E-E27DCCAF70D2}" srcOrd="2" destOrd="0" presId="urn:microsoft.com/office/officeart/2008/layout/NameandTitleOrganizationalChart"/>
    <dgm:cxn modelId="{959C0919-29C0-455F-B9E9-2F4F2AF12B50}" type="presParOf" srcId="{46ECA004-A838-44A0-AC7E-E27DCCAF70D2}" destId="{9C624751-975B-4CCF-8181-10F09638A021}" srcOrd="0" destOrd="0" presId="urn:microsoft.com/office/officeart/2008/layout/NameandTitleOrganizationalChart"/>
    <dgm:cxn modelId="{41CF3DFC-8F1B-4943-93EC-B8CECB509042}" type="presParOf" srcId="{46ECA004-A838-44A0-AC7E-E27DCCAF70D2}" destId="{F30A8B05-5399-42E5-999B-1344EEFED56A}" srcOrd="1" destOrd="0" presId="urn:microsoft.com/office/officeart/2008/layout/NameandTitleOrganizationalChart"/>
    <dgm:cxn modelId="{FB2DC692-129F-474D-95BF-5CEF2CA21EBE}" type="presParOf" srcId="{F30A8B05-5399-42E5-999B-1344EEFED56A}" destId="{4DCA3123-6AA4-42A2-862E-D9F89B02620C}" srcOrd="0" destOrd="0" presId="urn:microsoft.com/office/officeart/2008/layout/NameandTitleOrganizationalChart"/>
    <dgm:cxn modelId="{E171DB05-BC47-409B-9173-C766D0427C46}" type="presParOf" srcId="{4DCA3123-6AA4-42A2-862E-D9F89B02620C}" destId="{6CB72597-5ABD-48AE-BC3A-B1F5B7F359FE}" srcOrd="0" destOrd="0" presId="urn:microsoft.com/office/officeart/2008/layout/NameandTitleOrganizationalChart"/>
    <dgm:cxn modelId="{84230A4F-9C64-491F-96F1-C177DB97EF96}" type="presParOf" srcId="{4DCA3123-6AA4-42A2-862E-D9F89B02620C}" destId="{BD093CDB-5BCA-45F0-A568-9A68B195813C}" srcOrd="1" destOrd="0" presId="urn:microsoft.com/office/officeart/2008/layout/NameandTitleOrganizationalChart"/>
    <dgm:cxn modelId="{413EA597-5449-43D1-B3DB-72DC921E66C9}" type="presParOf" srcId="{4DCA3123-6AA4-42A2-862E-D9F89B02620C}" destId="{0799E1EC-44DD-4424-8289-8E4ED66DB0D2}" srcOrd="2" destOrd="0" presId="urn:microsoft.com/office/officeart/2008/layout/NameandTitleOrganizationalChart"/>
    <dgm:cxn modelId="{54E81809-8939-48E9-B677-BD5D7795BA5B}" type="presParOf" srcId="{F30A8B05-5399-42E5-999B-1344EEFED56A}" destId="{EAE9D788-6CEA-4988-A7AB-8CEB1BC04FEB}" srcOrd="1" destOrd="0" presId="urn:microsoft.com/office/officeart/2008/layout/NameandTitleOrganizationalChart"/>
    <dgm:cxn modelId="{4B6B9D81-DD19-4630-BCC9-0E41462D3DA5}" type="presParOf" srcId="{F30A8B05-5399-42E5-999B-1344EEFED56A}" destId="{E1910200-561C-4A5C-A57B-764CA3854254}" srcOrd="2" destOrd="0" presId="urn:microsoft.com/office/officeart/2008/layout/NameandTitleOrganizationalChart"/>
    <dgm:cxn modelId="{97905984-89DB-4E04-84D4-C5E8235C2BC0}" type="presParOf" srcId="{E1910200-561C-4A5C-A57B-764CA3854254}" destId="{F97FC114-238E-47BA-96C7-E8B24985C3B9}" srcOrd="0" destOrd="0" presId="urn:microsoft.com/office/officeart/2008/layout/NameandTitleOrganizationalChart"/>
    <dgm:cxn modelId="{42D69E19-B9C7-46C8-BB7A-F30B792FBE53}" type="presParOf" srcId="{E1910200-561C-4A5C-A57B-764CA3854254}" destId="{02A7C9C0-FE60-4421-88F2-EFDA66845766}" srcOrd="1" destOrd="0" presId="urn:microsoft.com/office/officeart/2008/layout/NameandTitleOrganizationalChart"/>
    <dgm:cxn modelId="{47409FF3-FDB8-44BA-A209-D062622CB4C7}" type="presParOf" srcId="{02A7C9C0-FE60-4421-88F2-EFDA66845766}" destId="{14497AA8-9FE3-47E7-8F27-F61DEF13D33E}" srcOrd="0" destOrd="0" presId="urn:microsoft.com/office/officeart/2008/layout/NameandTitleOrganizationalChart"/>
    <dgm:cxn modelId="{1E3E0842-6B73-4D5B-A838-1AC85B657C79}" type="presParOf" srcId="{14497AA8-9FE3-47E7-8F27-F61DEF13D33E}" destId="{C89DF44E-BAE9-49FF-ABEE-CD8C4746AF1A}" srcOrd="0" destOrd="0" presId="urn:microsoft.com/office/officeart/2008/layout/NameandTitleOrganizationalChart"/>
    <dgm:cxn modelId="{909691E7-044C-4184-9C39-63E616A8CC2F}" type="presParOf" srcId="{14497AA8-9FE3-47E7-8F27-F61DEF13D33E}" destId="{473F1E50-0F69-4E85-9DE8-4EF1DBE76C97}" srcOrd="1" destOrd="0" presId="urn:microsoft.com/office/officeart/2008/layout/NameandTitleOrganizationalChart"/>
    <dgm:cxn modelId="{97F23BCA-60A9-40B7-A0EF-24F8C34B038A}" type="presParOf" srcId="{14497AA8-9FE3-47E7-8F27-F61DEF13D33E}" destId="{22D2E07D-4BD5-40D0-8194-09209F1F32AF}" srcOrd="2" destOrd="0" presId="urn:microsoft.com/office/officeart/2008/layout/NameandTitleOrganizationalChart"/>
    <dgm:cxn modelId="{ED8EA9CB-A79F-450F-9E97-84F2E1027AAE}" type="presParOf" srcId="{02A7C9C0-FE60-4421-88F2-EFDA66845766}" destId="{DEFF6B6B-34E9-42C4-AB40-6FD996EFD141}" srcOrd="1" destOrd="0" presId="urn:microsoft.com/office/officeart/2008/layout/NameandTitleOrganizationalChart"/>
    <dgm:cxn modelId="{853A82C0-345C-40D7-8D3C-41D1757B9E20}" type="presParOf" srcId="{02A7C9C0-FE60-4421-88F2-EFDA66845766}" destId="{550904B5-60FD-4E25-95B5-7D32D39AF315}" srcOrd="2" destOrd="0" presId="urn:microsoft.com/office/officeart/2008/layout/NameandTitleOrganizationalChart"/>
    <dgm:cxn modelId="{7F7CC11F-4284-46AC-8F01-485BDA1997E9}" type="presParOf" srcId="{6CBCF9AB-11FA-4BC8-B1FD-FC94455CF259}" destId="{6754466E-8F1A-41FF-96F1-7DFBDF1A1634}" srcOrd="8" destOrd="0" presId="urn:microsoft.com/office/officeart/2008/layout/NameandTitleOrganizationalChart"/>
    <dgm:cxn modelId="{A5307E9D-47AA-49B7-865A-93147862F90D}" type="presParOf" srcId="{6CBCF9AB-11FA-4BC8-B1FD-FC94455CF259}" destId="{01FA059C-16D6-4209-B370-261FAD4283AF}" srcOrd="9" destOrd="0" presId="urn:microsoft.com/office/officeart/2008/layout/NameandTitleOrganizationalChart"/>
    <dgm:cxn modelId="{8ED70A0E-D093-45E1-B3B3-CD85F7E2579D}" type="presParOf" srcId="{01FA059C-16D6-4209-B370-261FAD4283AF}" destId="{578B9663-74FB-4280-A19E-0C85CE9CD30C}" srcOrd="0" destOrd="0" presId="urn:microsoft.com/office/officeart/2008/layout/NameandTitleOrganizationalChart"/>
    <dgm:cxn modelId="{5E12B549-A3FA-4AD5-A63F-FA29EA586544}" type="presParOf" srcId="{578B9663-74FB-4280-A19E-0C85CE9CD30C}" destId="{5E184024-A796-4D4B-8DDA-139F3E1CED02}" srcOrd="0" destOrd="0" presId="urn:microsoft.com/office/officeart/2008/layout/NameandTitleOrganizationalChart"/>
    <dgm:cxn modelId="{AC16FE99-5CDD-4396-997E-F5011A72D680}" type="presParOf" srcId="{578B9663-74FB-4280-A19E-0C85CE9CD30C}" destId="{51DEE928-64D0-492F-AE20-97A9889275EE}" srcOrd="1" destOrd="0" presId="urn:microsoft.com/office/officeart/2008/layout/NameandTitleOrganizationalChart"/>
    <dgm:cxn modelId="{07B594C2-843B-4FE5-A076-11A0F9E6051E}" type="presParOf" srcId="{578B9663-74FB-4280-A19E-0C85CE9CD30C}" destId="{2C2B9BC7-9DE0-49C7-BF37-A06251315283}" srcOrd="2" destOrd="0" presId="urn:microsoft.com/office/officeart/2008/layout/NameandTitleOrganizationalChart"/>
    <dgm:cxn modelId="{C030FFBD-121E-4C53-A686-1AB19A92318F}" type="presParOf" srcId="{01FA059C-16D6-4209-B370-261FAD4283AF}" destId="{32747644-38C6-48EC-9184-F585B1085536}" srcOrd="1" destOrd="0" presId="urn:microsoft.com/office/officeart/2008/layout/NameandTitleOrganizationalChart"/>
    <dgm:cxn modelId="{CE015DAC-0CE0-4423-85E8-06CF585D01D9}" type="presParOf" srcId="{01FA059C-16D6-4209-B370-261FAD4283AF}" destId="{5500940C-B8B7-41BD-BC8F-4AE51BC91C3D}" srcOrd="2" destOrd="0" presId="urn:microsoft.com/office/officeart/2008/layout/NameandTitleOrganizationalChart"/>
    <dgm:cxn modelId="{834BA52E-4D78-4BEC-ACB4-A768CF264511}" type="presParOf" srcId="{5500940C-B8B7-41BD-BC8F-4AE51BC91C3D}" destId="{E673C3CC-0DD5-422E-BBE4-9682E385D875}" srcOrd="0" destOrd="0" presId="urn:microsoft.com/office/officeart/2008/layout/NameandTitleOrganizationalChart"/>
    <dgm:cxn modelId="{712FA0A0-D3DF-4050-A884-1A3C97E72310}" type="presParOf" srcId="{5500940C-B8B7-41BD-BC8F-4AE51BC91C3D}" destId="{EFDA0B55-612A-433D-97FF-411934A00191}" srcOrd="1" destOrd="0" presId="urn:microsoft.com/office/officeart/2008/layout/NameandTitleOrganizationalChart"/>
    <dgm:cxn modelId="{7C7066F7-FA1D-4C36-B743-8B7952B6BEEF}" type="presParOf" srcId="{EFDA0B55-612A-433D-97FF-411934A00191}" destId="{9CDEE001-A93F-4D87-BE9F-C1A281B28BD2}" srcOrd="0" destOrd="0" presId="urn:microsoft.com/office/officeart/2008/layout/NameandTitleOrganizationalChart"/>
    <dgm:cxn modelId="{84992F08-6EBA-4115-B856-7E9CA0A122B8}" type="presParOf" srcId="{9CDEE001-A93F-4D87-BE9F-C1A281B28BD2}" destId="{D782972C-7AEA-45C0-B97F-D2C524C885CF}" srcOrd="0" destOrd="0" presId="urn:microsoft.com/office/officeart/2008/layout/NameandTitleOrganizationalChart"/>
    <dgm:cxn modelId="{CCFC72C5-A838-4817-9F9C-08F4696E8330}" type="presParOf" srcId="{9CDEE001-A93F-4D87-BE9F-C1A281B28BD2}" destId="{8302A28C-EBBB-440E-93EB-5B0B343207FA}" srcOrd="1" destOrd="0" presId="urn:microsoft.com/office/officeart/2008/layout/NameandTitleOrganizationalChart"/>
    <dgm:cxn modelId="{88A7C0FE-6DF0-41F5-A20A-61A7DA7193C5}" type="presParOf" srcId="{9CDEE001-A93F-4D87-BE9F-C1A281B28BD2}" destId="{9F4AF8AF-7D6E-45C8-B51F-5E82B8438826}" srcOrd="2" destOrd="0" presId="urn:microsoft.com/office/officeart/2008/layout/NameandTitleOrganizationalChart"/>
    <dgm:cxn modelId="{F0B561B8-3741-45FC-852D-7F79A9B46A06}" type="presParOf" srcId="{EFDA0B55-612A-433D-97FF-411934A00191}" destId="{4F027DFD-EF1F-4E4E-B1B5-FF0F43CDEB88}" srcOrd="1" destOrd="0" presId="urn:microsoft.com/office/officeart/2008/layout/NameandTitleOrganizationalChart"/>
    <dgm:cxn modelId="{8A580D1D-8A5A-4271-BEA2-6CB582A357B3}" type="presParOf" srcId="{EFDA0B55-612A-433D-97FF-411934A00191}" destId="{8A42DCA9-C1A8-4F4A-B181-EEC115F8CD03}" srcOrd="2" destOrd="0" presId="urn:microsoft.com/office/officeart/2008/layout/NameandTitleOrganizationalChart"/>
    <dgm:cxn modelId="{C4A883CE-8FBE-447C-B635-B2CECFB11540}" type="presParOf" srcId="{8A42DCA9-C1A8-4F4A-B181-EEC115F8CD03}" destId="{45129BB8-02BD-4776-AE1C-8712CC896B85}" srcOrd="0" destOrd="0" presId="urn:microsoft.com/office/officeart/2008/layout/NameandTitleOrganizationalChart"/>
    <dgm:cxn modelId="{3D9C25F0-A70A-4E6D-8EC3-EF789EE1ADF6}" type="presParOf" srcId="{8A42DCA9-C1A8-4F4A-B181-EEC115F8CD03}" destId="{01D316EC-A597-4784-B8E8-FF27A19700D2}" srcOrd="1" destOrd="0" presId="urn:microsoft.com/office/officeart/2008/layout/NameandTitleOrganizationalChart"/>
    <dgm:cxn modelId="{955B6334-2A73-4B67-846A-1F9208ED2805}" type="presParOf" srcId="{01D316EC-A597-4784-B8E8-FF27A19700D2}" destId="{752E87A9-AAF5-4C63-B41D-AFF19249562B}" srcOrd="0" destOrd="0" presId="urn:microsoft.com/office/officeart/2008/layout/NameandTitleOrganizationalChart"/>
    <dgm:cxn modelId="{C7BCE9AD-D072-49AD-A06C-2876830794B7}" type="presParOf" srcId="{752E87A9-AAF5-4C63-B41D-AFF19249562B}" destId="{C9B40136-5AEF-4B94-99EB-FB6601184535}" srcOrd="0" destOrd="0" presId="urn:microsoft.com/office/officeart/2008/layout/NameandTitleOrganizationalChart"/>
    <dgm:cxn modelId="{35A17F8D-35FA-47EF-8FC7-7354DD2B8E0E}" type="presParOf" srcId="{752E87A9-AAF5-4C63-B41D-AFF19249562B}" destId="{65D70036-287F-482D-82B6-F61154DDCA66}" srcOrd="1" destOrd="0" presId="urn:microsoft.com/office/officeart/2008/layout/NameandTitleOrganizationalChart"/>
    <dgm:cxn modelId="{FFCC8883-88DA-4F52-8417-C0BBCF6F3BB6}" type="presParOf" srcId="{752E87A9-AAF5-4C63-B41D-AFF19249562B}" destId="{2757941E-6345-480C-8C75-2206EDE0026D}" srcOrd="2" destOrd="0" presId="urn:microsoft.com/office/officeart/2008/layout/NameandTitleOrganizationalChart"/>
    <dgm:cxn modelId="{B8CF5D1B-C7BC-4653-966B-D3D2A3F1F694}" type="presParOf" srcId="{01D316EC-A597-4784-B8E8-FF27A19700D2}" destId="{5ECC01FB-965D-444A-BE81-F424C566F05B}" srcOrd="1" destOrd="0" presId="urn:microsoft.com/office/officeart/2008/layout/NameandTitleOrganizationalChart"/>
    <dgm:cxn modelId="{8E40BB86-9405-4705-B052-F40FFFAB51CA}" type="presParOf" srcId="{01D316EC-A597-4784-B8E8-FF27A19700D2}" destId="{A24B0C28-2F54-45CC-8A81-F6A49BCFC1EA}" srcOrd="2" destOrd="0" presId="urn:microsoft.com/office/officeart/2008/layout/NameandTitleOrganizationalChart"/>
    <dgm:cxn modelId="{4173E15F-5CF4-41C0-8BCA-48FD3992DD89}" type="presParOf" srcId="{4C91AD96-4337-445F-8C43-93DE39CB8ECD}" destId="{1402431F-90A0-41D0-8666-803FE0E9C01A}" srcOrd="2" destOrd="0" presId="urn:microsoft.com/office/officeart/2008/layout/NameandTitleOrganizationalChart"/>
    <dgm:cxn modelId="{1E862982-5D38-4FAA-9C6A-FBC26EC87208}" type="presParOf" srcId="{1402431F-90A0-41D0-8666-803FE0E9C01A}" destId="{E8A4661F-B54C-499C-8CBD-BEA4A3F0F59C}" srcOrd="0" destOrd="0" presId="urn:microsoft.com/office/officeart/2008/layout/NameandTitleOrganizationalChart"/>
    <dgm:cxn modelId="{8F0C5004-F201-4601-899C-89D664F16B3F}" type="presParOf" srcId="{1402431F-90A0-41D0-8666-803FE0E9C01A}" destId="{087B9DCD-AC97-4F1D-828D-B596569B1B47}" srcOrd="1" destOrd="0" presId="urn:microsoft.com/office/officeart/2008/layout/NameandTitleOrganizationalChart"/>
    <dgm:cxn modelId="{7255042D-7120-4022-9E22-40D1E77573BF}" type="presParOf" srcId="{087B9DCD-AC97-4F1D-828D-B596569B1B47}" destId="{4CE730D1-3FB9-4493-82FD-820D854F5413}" srcOrd="0" destOrd="0" presId="urn:microsoft.com/office/officeart/2008/layout/NameandTitleOrganizationalChart"/>
    <dgm:cxn modelId="{85F1C7B1-8202-4284-B327-06C0FC514711}" type="presParOf" srcId="{4CE730D1-3FB9-4493-82FD-820D854F5413}" destId="{23792713-D5C5-4A45-83E8-CE81DBC2FF7A}" srcOrd="0" destOrd="0" presId="urn:microsoft.com/office/officeart/2008/layout/NameandTitleOrganizationalChart"/>
    <dgm:cxn modelId="{9A3FE0FC-DFBF-4884-B67B-6EF15A505D38}" type="presParOf" srcId="{4CE730D1-3FB9-4493-82FD-820D854F5413}" destId="{D2DF1567-CB1D-4F47-A13B-777E5AA7D87E}" srcOrd="1" destOrd="0" presId="urn:microsoft.com/office/officeart/2008/layout/NameandTitleOrganizationalChart"/>
    <dgm:cxn modelId="{99D567B9-7AB6-4597-8105-132BD408125A}" type="presParOf" srcId="{4CE730D1-3FB9-4493-82FD-820D854F5413}" destId="{2A3A61A3-B20F-4F13-9725-5DC7CF3AA5C5}" srcOrd="2" destOrd="0" presId="urn:microsoft.com/office/officeart/2008/layout/NameandTitleOrganizationalChart"/>
    <dgm:cxn modelId="{D0E4706B-DCDB-429C-A0EB-017FE519664A}" type="presParOf" srcId="{087B9DCD-AC97-4F1D-828D-B596569B1B47}" destId="{C8B68B50-9D7F-4F2F-9D7D-0082A2759915}" srcOrd="1" destOrd="0" presId="urn:microsoft.com/office/officeart/2008/layout/NameandTitleOrganizationalChart"/>
    <dgm:cxn modelId="{82835F05-3506-410C-9399-970D35021445}" type="presParOf" srcId="{087B9DCD-AC97-4F1D-828D-B596569B1B47}" destId="{3D9110D8-D316-4746-8918-3991F9DC79E6}" srcOrd="2" destOrd="0" presId="urn:microsoft.com/office/officeart/2008/layout/NameandTitleOrganizationalChart"/>
    <dgm:cxn modelId="{CE9DE0D0-1E93-451F-B108-2B8AC0F740D3}" type="presParOf" srcId="{1402431F-90A0-41D0-8666-803FE0E9C01A}" destId="{417530C6-2769-454B-8924-1ED66DEFD761}" srcOrd="2" destOrd="0" presId="urn:microsoft.com/office/officeart/2008/layout/NameandTitleOrganizationalChart"/>
    <dgm:cxn modelId="{3DF7EF10-56A7-4C98-B71D-0187DC86CF34}" type="presParOf" srcId="{1402431F-90A0-41D0-8666-803FE0E9C01A}" destId="{E705D959-6709-4DED-ACFD-D72E702FD828}" srcOrd="3" destOrd="0" presId="urn:microsoft.com/office/officeart/2008/layout/NameandTitleOrganizationalChart"/>
    <dgm:cxn modelId="{7F41F285-040B-457D-A026-D1291A7FBC72}" type="presParOf" srcId="{E705D959-6709-4DED-ACFD-D72E702FD828}" destId="{8D25C723-397E-4752-91CB-BCFC7AE706CA}" srcOrd="0" destOrd="0" presId="urn:microsoft.com/office/officeart/2008/layout/NameandTitleOrganizationalChart"/>
    <dgm:cxn modelId="{3FFEEE00-B06E-412E-B948-80CEAD54F289}" type="presParOf" srcId="{8D25C723-397E-4752-91CB-BCFC7AE706CA}" destId="{6AF44756-0702-485F-9CF8-50766EE7C61F}" srcOrd="0" destOrd="0" presId="urn:microsoft.com/office/officeart/2008/layout/NameandTitleOrganizationalChart"/>
    <dgm:cxn modelId="{2EC1797E-B6D6-4718-B2E9-921B31750477}" type="presParOf" srcId="{8D25C723-397E-4752-91CB-BCFC7AE706CA}" destId="{5426CF1D-7DC3-4582-BDE8-5EBEFB19CD8B}" srcOrd="1" destOrd="0" presId="urn:microsoft.com/office/officeart/2008/layout/NameandTitleOrganizationalChart"/>
    <dgm:cxn modelId="{239D8AEF-8314-4FCB-AD53-609E1C0788AA}" type="presParOf" srcId="{8D25C723-397E-4752-91CB-BCFC7AE706CA}" destId="{2EBACB6D-254A-4650-863B-B667B70A4042}" srcOrd="2" destOrd="0" presId="urn:microsoft.com/office/officeart/2008/layout/NameandTitleOrganizationalChart"/>
    <dgm:cxn modelId="{801DC22E-68D7-42C7-B448-38E16BFF1012}" type="presParOf" srcId="{E705D959-6709-4DED-ACFD-D72E702FD828}" destId="{B4D64E72-F3F1-4AB1-AB1B-05863291D78D}" srcOrd="1" destOrd="0" presId="urn:microsoft.com/office/officeart/2008/layout/NameandTitleOrganizationalChart"/>
    <dgm:cxn modelId="{BAA9A859-F1F9-4D0A-8452-E38FAA561BFF}" type="presParOf" srcId="{E705D959-6709-4DED-ACFD-D72E702FD828}" destId="{CCB26938-7D98-4678-88EE-621A9CAEEABD}" srcOrd="2" destOrd="0" presId="urn:microsoft.com/office/officeart/2008/layout/NameandTitleOrganizationalChart"/>
    <dgm:cxn modelId="{C9D3FC9E-6A2D-470E-A721-2811080FE4F1}" type="presParOf" srcId="{CCB26938-7D98-4678-88EE-621A9CAEEABD}" destId="{93F85C48-5F79-4D8E-BAA5-CEDB4DA6CDCB}" srcOrd="0" destOrd="0" presId="urn:microsoft.com/office/officeart/2008/layout/NameandTitleOrganizationalChart"/>
    <dgm:cxn modelId="{F081D5B5-9F4E-4017-BB54-7164D06460D7}" type="presParOf" srcId="{CCB26938-7D98-4678-88EE-621A9CAEEABD}" destId="{3F97F062-7714-4A8E-AEB1-F9C4838E31D8}" srcOrd="1" destOrd="0" presId="urn:microsoft.com/office/officeart/2008/layout/NameandTitleOrganizationalChart"/>
    <dgm:cxn modelId="{9E565D0C-EB2E-4868-9960-5B6AF4D940B2}" type="presParOf" srcId="{3F97F062-7714-4A8E-AEB1-F9C4838E31D8}" destId="{5B044337-31F8-4D8E-B411-062D0D57D44B}" srcOrd="0" destOrd="0" presId="urn:microsoft.com/office/officeart/2008/layout/NameandTitleOrganizationalChart"/>
    <dgm:cxn modelId="{AF115B9C-2C89-49A2-BC46-22592D4107D2}" type="presParOf" srcId="{5B044337-31F8-4D8E-B411-062D0D57D44B}" destId="{A5FCD320-9228-4066-8AB7-6DA5BCB57746}" srcOrd="0" destOrd="0" presId="urn:microsoft.com/office/officeart/2008/layout/NameandTitleOrganizationalChart"/>
    <dgm:cxn modelId="{3367E772-4D69-4A30-A1AE-8ED77C888BFC}" type="presParOf" srcId="{5B044337-31F8-4D8E-B411-062D0D57D44B}" destId="{9C342C7E-9669-45D2-8205-106632F55260}" srcOrd="1" destOrd="0" presId="urn:microsoft.com/office/officeart/2008/layout/NameandTitleOrganizationalChart"/>
    <dgm:cxn modelId="{A5C937C7-8758-454D-A162-6AE2E881C96B}" type="presParOf" srcId="{5B044337-31F8-4D8E-B411-062D0D57D44B}" destId="{45D710F3-9A32-4864-AC40-1B80E7B8559C}" srcOrd="2" destOrd="0" presId="urn:microsoft.com/office/officeart/2008/layout/NameandTitleOrganizationalChart"/>
    <dgm:cxn modelId="{BE120DE2-3777-46A6-A1E2-DA429E2CAB91}" type="presParOf" srcId="{3F97F062-7714-4A8E-AEB1-F9C4838E31D8}" destId="{5D8083D5-F7D5-4703-A008-7534483B106A}" srcOrd="1" destOrd="0" presId="urn:microsoft.com/office/officeart/2008/layout/NameandTitleOrganizationalChart"/>
    <dgm:cxn modelId="{167040BA-3BBA-4649-B024-BE85D62A6431}" type="presParOf" srcId="{3F97F062-7714-4A8E-AEB1-F9C4838E31D8}" destId="{4E369767-684F-478B-9019-3E4532DD9F64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783AFC-0D56-4600-A3A8-43003D97431A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4_2" csCatId="accent4" phldr="1"/>
      <dgm:spPr/>
      <dgm:t>
        <a:bodyPr/>
        <a:lstStyle/>
        <a:p>
          <a:endParaRPr lang="en-GB"/>
        </a:p>
      </dgm:t>
    </dgm:pt>
    <dgm:pt modelId="{B007BA22-B0A2-4A3D-B16C-BF112D8FB32B}">
      <dgm:prSet phldrT="[Text]" custT="1"/>
      <dgm:spPr/>
      <dgm:t>
        <a:bodyPr/>
        <a:lstStyle/>
        <a:p>
          <a:r>
            <a:rPr lang="en-GB" sz="2000"/>
            <a:t>LCF Learning Resources Manager G6 1 FTE</a:t>
          </a:r>
        </a:p>
      </dgm:t>
    </dgm:pt>
    <dgm:pt modelId="{11D0C129-6CB3-4445-A5B5-36AE0C6E2A95}" type="parTrans" cxnId="{553D978D-E2F1-41FA-87F7-A8341F3062E2}">
      <dgm:prSet/>
      <dgm:spPr/>
      <dgm:t>
        <a:bodyPr/>
        <a:lstStyle/>
        <a:p>
          <a:endParaRPr lang="en-GB"/>
        </a:p>
      </dgm:t>
    </dgm:pt>
    <dgm:pt modelId="{87C5F8E6-1C7A-450C-BA0F-64E671FFBF1C}" type="sibTrans" cxnId="{553D978D-E2F1-41FA-87F7-A8341F3062E2}">
      <dgm:prSet/>
      <dgm:spPr/>
      <dgm:t>
        <a:bodyPr/>
        <a:lstStyle/>
        <a:p>
          <a:endParaRPr lang="en-GB"/>
        </a:p>
      </dgm:t>
    </dgm:pt>
    <dgm:pt modelId="{57506F19-EEA8-4933-A08F-DB0796EA72D7}" type="asst">
      <dgm:prSet phldrT="[Text]"/>
      <dgm:spPr/>
      <dgm:t>
        <a:bodyPr/>
        <a:lstStyle/>
        <a:p>
          <a:r>
            <a:rPr lang="en-GB"/>
            <a:t>LCF ALRM</a:t>
          </a:r>
        </a:p>
      </dgm:t>
    </dgm:pt>
    <dgm:pt modelId="{7FCD1B4C-8328-4A3E-AD82-F1502FE509C6}" type="parTrans" cxnId="{5506C0B6-9595-4661-BF50-82FB32AE60A7}">
      <dgm:prSet/>
      <dgm:spPr/>
      <dgm:t>
        <a:bodyPr/>
        <a:lstStyle/>
        <a:p>
          <a:endParaRPr lang="en-GB"/>
        </a:p>
      </dgm:t>
    </dgm:pt>
    <dgm:pt modelId="{F0388F89-CF93-4F55-B9B0-A8424F1B47D7}" type="sibTrans" cxnId="{5506C0B6-9595-4661-BF50-82FB32AE60A7}">
      <dgm:prSet/>
      <dgm:spPr/>
      <dgm:t>
        <a:bodyPr/>
        <a:lstStyle/>
        <a:p>
          <a:endParaRPr lang="en-GB"/>
        </a:p>
      </dgm:t>
    </dgm:pt>
    <dgm:pt modelId="{9FF8D483-9D88-40C9-86C8-4E985687FCFC}">
      <dgm:prSet phldrT="[Text]"/>
      <dgm:spPr/>
      <dgm:t>
        <a:bodyPr/>
        <a:lstStyle/>
        <a:p>
          <a:r>
            <a:rPr lang="en-GB"/>
            <a:t>ASL</a:t>
          </a:r>
        </a:p>
        <a:p>
          <a:r>
            <a:rPr lang="en-GB"/>
            <a:t>Collections</a:t>
          </a:r>
        </a:p>
      </dgm:t>
    </dgm:pt>
    <dgm:pt modelId="{068D0506-9F0E-4C83-9415-0741CCA58BFD}" type="parTrans" cxnId="{94D10A92-8339-45E9-B612-D46552C4EF6D}">
      <dgm:prSet/>
      <dgm:spPr/>
      <dgm:t>
        <a:bodyPr/>
        <a:lstStyle/>
        <a:p>
          <a:endParaRPr lang="en-GB"/>
        </a:p>
      </dgm:t>
    </dgm:pt>
    <dgm:pt modelId="{B1B07A82-0F85-4932-9E9E-9C27386239CD}" type="sibTrans" cxnId="{94D10A92-8339-45E9-B612-D46552C4EF6D}">
      <dgm:prSet/>
      <dgm:spPr/>
      <dgm:t>
        <a:bodyPr/>
        <a:lstStyle/>
        <a:p>
          <a:endParaRPr lang="en-GB"/>
        </a:p>
      </dgm:t>
    </dgm:pt>
    <dgm:pt modelId="{CC7FAD31-2E91-44B4-8E9E-371763B4202E}">
      <dgm:prSet phldrT="[Text]"/>
      <dgm:spPr/>
      <dgm:t>
        <a:bodyPr/>
        <a:lstStyle/>
        <a:p>
          <a:r>
            <a:rPr lang="en-GB"/>
            <a:t>ASL</a:t>
          </a:r>
        </a:p>
        <a:p>
          <a:r>
            <a:rPr lang="en-GB"/>
            <a:t>Customer Service</a:t>
          </a:r>
        </a:p>
      </dgm:t>
    </dgm:pt>
    <dgm:pt modelId="{F783CF8A-C7C6-471C-8D16-70EC69A7607C}" type="parTrans" cxnId="{47FF9B69-838B-4DCE-BFA5-BD272467D79F}">
      <dgm:prSet/>
      <dgm:spPr/>
      <dgm:t>
        <a:bodyPr/>
        <a:lstStyle/>
        <a:p>
          <a:endParaRPr lang="en-GB"/>
        </a:p>
      </dgm:t>
    </dgm:pt>
    <dgm:pt modelId="{3841EBF6-360C-43D0-8D00-0BD9F6586542}" type="sibTrans" cxnId="{47FF9B69-838B-4DCE-BFA5-BD272467D79F}">
      <dgm:prSet/>
      <dgm:spPr/>
      <dgm:t>
        <a:bodyPr/>
        <a:lstStyle/>
        <a:p>
          <a:endParaRPr lang="en-GB"/>
        </a:p>
      </dgm:t>
    </dgm:pt>
    <dgm:pt modelId="{07D914C9-DF34-4D11-A126-150B524B4812}">
      <dgm:prSet phldrT="[Text]"/>
      <dgm:spPr/>
      <dgm:t>
        <a:bodyPr/>
        <a:lstStyle/>
        <a:p>
          <a:r>
            <a:rPr lang="en-GB"/>
            <a:t>ASL</a:t>
          </a:r>
        </a:p>
        <a:p>
          <a:r>
            <a:rPr lang="en-GB"/>
            <a:t>Academic Liaison</a:t>
          </a:r>
        </a:p>
      </dgm:t>
    </dgm:pt>
    <dgm:pt modelId="{9629C2C2-2476-4D3D-A2A5-9F2706FA3CB3}" type="parTrans" cxnId="{EA1ADB9A-0401-4483-BCFA-88332D62C9AE}">
      <dgm:prSet/>
      <dgm:spPr/>
      <dgm:t>
        <a:bodyPr/>
        <a:lstStyle/>
        <a:p>
          <a:endParaRPr lang="en-GB"/>
        </a:p>
      </dgm:t>
    </dgm:pt>
    <dgm:pt modelId="{35161081-48F5-4121-8D2E-4571BDB09967}" type="sibTrans" cxnId="{EA1ADB9A-0401-4483-BCFA-88332D62C9AE}">
      <dgm:prSet/>
      <dgm:spPr/>
      <dgm:t>
        <a:bodyPr/>
        <a:lstStyle/>
        <a:p>
          <a:endParaRPr lang="en-GB"/>
        </a:p>
      </dgm:t>
    </dgm:pt>
    <dgm:pt modelId="{8619AF1D-EB66-4651-87F8-994795339445}" type="asst">
      <dgm:prSet/>
      <dgm:spPr/>
      <dgm:t>
        <a:bodyPr/>
        <a:lstStyle/>
        <a:p>
          <a:r>
            <a:rPr lang="en-GB"/>
            <a:t>Weekend Manager</a:t>
          </a:r>
        </a:p>
      </dgm:t>
    </dgm:pt>
    <dgm:pt modelId="{92188D3A-FB52-41C8-A9D9-8559E300D192}" type="parTrans" cxnId="{93AE9A44-452B-4C6F-B226-630EB6980A77}">
      <dgm:prSet/>
      <dgm:spPr/>
      <dgm:t>
        <a:bodyPr/>
        <a:lstStyle/>
        <a:p>
          <a:endParaRPr lang="en-GB"/>
        </a:p>
      </dgm:t>
    </dgm:pt>
    <dgm:pt modelId="{B720BB40-0BD5-492F-87DE-96D481F89471}" type="sibTrans" cxnId="{93AE9A44-452B-4C6F-B226-630EB6980A77}">
      <dgm:prSet/>
      <dgm:spPr/>
      <dgm:t>
        <a:bodyPr/>
        <a:lstStyle/>
        <a:p>
          <a:endParaRPr lang="en-GB"/>
        </a:p>
      </dgm:t>
    </dgm:pt>
    <dgm:pt modelId="{28F42650-C045-4A81-AD47-32C1A6C25CA8}" type="asst">
      <dgm:prSet/>
      <dgm:spPr/>
      <dgm:t>
        <a:bodyPr/>
        <a:lstStyle/>
        <a:p>
          <a:r>
            <a:rPr lang="en-GB"/>
            <a:t>Evening Assistants</a:t>
          </a:r>
        </a:p>
      </dgm:t>
    </dgm:pt>
    <dgm:pt modelId="{0FA214D8-C72B-4FFA-A032-DC926EB69607}" type="parTrans" cxnId="{7925DAB9-8713-404B-93C6-CF77A8A0D7DA}">
      <dgm:prSet/>
      <dgm:spPr/>
      <dgm:t>
        <a:bodyPr/>
        <a:lstStyle/>
        <a:p>
          <a:endParaRPr lang="en-GB"/>
        </a:p>
      </dgm:t>
    </dgm:pt>
    <dgm:pt modelId="{62F6932F-7447-4A82-95A2-5CC40267D8CD}" type="sibTrans" cxnId="{7925DAB9-8713-404B-93C6-CF77A8A0D7DA}">
      <dgm:prSet/>
      <dgm:spPr/>
      <dgm:t>
        <a:bodyPr/>
        <a:lstStyle/>
        <a:p>
          <a:endParaRPr lang="en-GB"/>
        </a:p>
      </dgm:t>
    </dgm:pt>
    <dgm:pt modelId="{C0DA022C-51F8-4840-A4CB-6FDB5921E739}" type="asst">
      <dgm:prSet/>
      <dgm:spPr/>
      <dgm:t>
        <a:bodyPr/>
        <a:lstStyle/>
        <a:p>
          <a:r>
            <a:rPr lang="en-GB"/>
            <a:t>Weekend Assistants</a:t>
          </a:r>
        </a:p>
      </dgm:t>
    </dgm:pt>
    <dgm:pt modelId="{365B44BF-6698-42B9-B6D8-D8211F61CEEA}" type="parTrans" cxnId="{F5A1045E-2431-42FA-9E53-C8A56A8D2D5C}">
      <dgm:prSet/>
      <dgm:spPr/>
      <dgm:t>
        <a:bodyPr/>
        <a:lstStyle/>
        <a:p>
          <a:endParaRPr lang="en-GB"/>
        </a:p>
      </dgm:t>
    </dgm:pt>
    <dgm:pt modelId="{DA303A31-1193-47AC-94B6-9191283ACB9F}" type="sibTrans" cxnId="{F5A1045E-2431-42FA-9E53-C8A56A8D2D5C}">
      <dgm:prSet/>
      <dgm:spPr/>
      <dgm:t>
        <a:bodyPr/>
        <a:lstStyle/>
        <a:p>
          <a:endParaRPr lang="en-GB"/>
        </a:p>
      </dgm:t>
    </dgm:pt>
    <dgm:pt modelId="{E5BA85C4-57A5-4245-853E-A0362FE2CC8D}" type="asst">
      <dgm:prSet/>
      <dgm:spPr/>
      <dgm:t>
        <a:bodyPr/>
        <a:lstStyle/>
        <a:p>
          <a:r>
            <a:rPr lang="en-GB"/>
            <a:t>AASLs</a:t>
          </a:r>
        </a:p>
      </dgm:t>
    </dgm:pt>
    <dgm:pt modelId="{BB6A8327-F23A-4CD5-8C99-182B05411D1E}" type="parTrans" cxnId="{CD299C97-1037-40E3-AE11-768FDC593F6F}">
      <dgm:prSet/>
      <dgm:spPr/>
      <dgm:t>
        <a:bodyPr/>
        <a:lstStyle/>
        <a:p>
          <a:endParaRPr lang="en-GB"/>
        </a:p>
      </dgm:t>
    </dgm:pt>
    <dgm:pt modelId="{E23F9FBB-B22F-4D36-BADF-85929AA32896}" type="sibTrans" cxnId="{CD299C97-1037-40E3-AE11-768FDC593F6F}">
      <dgm:prSet/>
      <dgm:spPr/>
      <dgm:t>
        <a:bodyPr/>
        <a:lstStyle/>
        <a:p>
          <a:endParaRPr lang="en-GB"/>
        </a:p>
      </dgm:t>
    </dgm:pt>
    <dgm:pt modelId="{6970DFBA-C2DA-4F23-BA60-83107FD60B07}" type="asst">
      <dgm:prSet/>
      <dgm:spPr/>
      <dgm:t>
        <a:bodyPr/>
        <a:lstStyle/>
        <a:p>
          <a:r>
            <a:rPr lang="en-GB"/>
            <a:t>LAs</a:t>
          </a:r>
        </a:p>
      </dgm:t>
    </dgm:pt>
    <dgm:pt modelId="{98646A6E-EF2F-4A61-A6E6-7C347F597F45}" type="parTrans" cxnId="{B492C942-FAD5-4456-822B-3692470334FF}">
      <dgm:prSet/>
      <dgm:spPr/>
      <dgm:t>
        <a:bodyPr/>
        <a:lstStyle/>
        <a:p>
          <a:endParaRPr lang="en-GB"/>
        </a:p>
      </dgm:t>
    </dgm:pt>
    <dgm:pt modelId="{38F8DCBC-5AD1-484C-8003-C052818CC474}" type="sibTrans" cxnId="{B492C942-FAD5-4456-822B-3692470334FF}">
      <dgm:prSet/>
      <dgm:spPr/>
      <dgm:t>
        <a:bodyPr/>
        <a:lstStyle/>
        <a:p>
          <a:endParaRPr lang="en-GB"/>
        </a:p>
      </dgm:t>
    </dgm:pt>
    <dgm:pt modelId="{00152AA3-A4D9-4E84-8DD0-BD5D5C034595}" type="asst">
      <dgm:prSet/>
      <dgm:spPr/>
      <dgm:t>
        <a:bodyPr/>
        <a:lstStyle/>
        <a:p>
          <a:r>
            <a:rPr lang="en-GB"/>
            <a:t>AASLs</a:t>
          </a:r>
        </a:p>
      </dgm:t>
    </dgm:pt>
    <dgm:pt modelId="{3786A99D-1F26-42C4-8C0B-17D096DF5995}" type="parTrans" cxnId="{C08341F3-87C1-4567-A521-6463FE1A0A4F}">
      <dgm:prSet/>
      <dgm:spPr/>
      <dgm:t>
        <a:bodyPr/>
        <a:lstStyle/>
        <a:p>
          <a:endParaRPr lang="en-GB"/>
        </a:p>
      </dgm:t>
    </dgm:pt>
    <dgm:pt modelId="{B7F7C1BF-305F-4F09-A3F6-6E52DB448723}" type="sibTrans" cxnId="{C08341F3-87C1-4567-A521-6463FE1A0A4F}">
      <dgm:prSet/>
      <dgm:spPr/>
      <dgm:t>
        <a:bodyPr/>
        <a:lstStyle/>
        <a:p>
          <a:endParaRPr lang="en-GB"/>
        </a:p>
      </dgm:t>
    </dgm:pt>
    <dgm:pt modelId="{43F53664-AEBA-492F-B0F0-FABC988F52AA}" type="asst">
      <dgm:prSet/>
      <dgm:spPr/>
      <dgm:t>
        <a:bodyPr/>
        <a:lstStyle/>
        <a:p>
          <a:r>
            <a:rPr lang="en-GB"/>
            <a:t>LAs</a:t>
          </a:r>
        </a:p>
      </dgm:t>
    </dgm:pt>
    <dgm:pt modelId="{55BF7D76-A9E6-46A3-99D4-E19A55433E7C}" type="parTrans" cxnId="{18CA577F-AD96-4C86-82B8-659335F4CE11}">
      <dgm:prSet/>
      <dgm:spPr/>
      <dgm:t>
        <a:bodyPr/>
        <a:lstStyle/>
        <a:p>
          <a:endParaRPr lang="en-GB"/>
        </a:p>
      </dgm:t>
    </dgm:pt>
    <dgm:pt modelId="{03D51D3A-12AD-469D-8C67-8CB1DDFDD249}" type="sibTrans" cxnId="{18CA577F-AD96-4C86-82B8-659335F4CE11}">
      <dgm:prSet/>
      <dgm:spPr/>
      <dgm:t>
        <a:bodyPr/>
        <a:lstStyle/>
        <a:p>
          <a:endParaRPr lang="en-GB"/>
        </a:p>
      </dgm:t>
    </dgm:pt>
    <dgm:pt modelId="{D818BF38-1733-4820-BB3E-9273F0D5DAC5}" type="asst">
      <dgm:prSet/>
      <dgm:spPr/>
      <dgm:t>
        <a:bodyPr/>
        <a:lstStyle/>
        <a:p>
          <a:r>
            <a:rPr lang="en-GB"/>
            <a:t>AASLs</a:t>
          </a:r>
        </a:p>
      </dgm:t>
    </dgm:pt>
    <dgm:pt modelId="{8944D9D2-BAFE-4453-A473-8C492DE505B8}" type="parTrans" cxnId="{F225763E-F92F-4D6A-B400-B163C7023F79}">
      <dgm:prSet/>
      <dgm:spPr/>
      <dgm:t>
        <a:bodyPr/>
        <a:lstStyle/>
        <a:p>
          <a:endParaRPr lang="en-GB"/>
        </a:p>
      </dgm:t>
    </dgm:pt>
    <dgm:pt modelId="{1DA88865-C5A4-45FE-AD89-D0228683CAFB}" type="sibTrans" cxnId="{F225763E-F92F-4D6A-B400-B163C7023F79}">
      <dgm:prSet/>
      <dgm:spPr/>
      <dgm:t>
        <a:bodyPr/>
        <a:lstStyle/>
        <a:p>
          <a:endParaRPr lang="en-GB"/>
        </a:p>
      </dgm:t>
    </dgm:pt>
    <dgm:pt modelId="{AFF1EE0B-FAB1-4A67-998B-4F7FFF2F845A}" type="asst">
      <dgm:prSet/>
      <dgm:spPr/>
      <dgm:t>
        <a:bodyPr/>
        <a:lstStyle/>
        <a:p>
          <a:r>
            <a:rPr lang="en-GB"/>
            <a:t>LAs</a:t>
          </a:r>
        </a:p>
      </dgm:t>
    </dgm:pt>
    <dgm:pt modelId="{D6A59C81-EA3B-4AED-A3B9-28E03F69B460}" type="parTrans" cxnId="{A0858EBC-F4EC-43C9-B18A-9583C9887F7B}">
      <dgm:prSet/>
      <dgm:spPr/>
      <dgm:t>
        <a:bodyPr/>
        <a:lstStyle/>
        <a:p>
          <a:endParaRPr lang="en-GB"/>
        </a:p>
      </dgm:t>
    </dgm:pt>
    <dgm:pt modelId="{BE82B505-C721-43BB-92D2-088AFDF6DE3F}" type="sibTrans" cxnId="{A0858EBC-F4EC-43C9-B18A-9583C9887F7B}">
      <dgm:prSet/>
      <dgm:spPr/>
      <dgm:t>
        <a:bodyPr/>
        <a:lstStyle/>
        <a:p>
          <a:endParaRPr lang="en-GB"/>
        </a:p>
      </dgm:t>
    </dgm:pt>
    <dgm:pt modelId="{E1AB4BAE-ACC1-4A30-AB6A-FB4ACD950022}" type="pres">
      <dgm:prSet presAssocID="{EE783AFC-0D56-4600-A3A8-43003D97431A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ED3CCDC-5EBD-4944-8AD4-93F447BF8800}" type="pres">
      <dgm:prSet presAssocID="{B007BA22-B0A2-4A3D-B16C-BF112D8FB32B}" presName="hierRoot1" presStyleCnt="0">
        <dgm:presLayoutVars>
          <dgm:hierBranch val="init"/>
        </dgm:presLayoutVars>
      </dgm:prSet>
      <dgm:spPr/>
    </dgm:pt>
    <dgm:pt modelId="{6C389E97-659F-415C-8C33-7FB520913A64}" type="pres">
      <dgm:prSet presAssocID="{B007BA22-B0A2-4A3D-B16C-BF112D8FB32B}" presName="rootComposite1" presStyleCnt="0"/>
      <dgm:spPr/>
    </dgm:pt>
    <dgm:pt modelId="{C417FF69-33AD-404A-95F3-5274E9771391}" type="pres">
      <dgm:prSet presAssocID="{B007BA22-B0A2-4A3D-B16C-BF112D8FB32B}" presName="rootText1" presStyleLbl="node0" presStyleIdx="0" presStyleCnt="1" custScaleX="612565">
        <dgm:presLayoutVars>
          <dgm:chMax/>
          <dgm:chPref val="3"/>
        </dgm:presLayoutVars>
      </dgm:prSet>
      <dgm:spPr/>
    </dgm:pt>
    <dgm:pt modelId="{AF90D6A9-1028-4812-AA60-E6095C0867B5}" type="pres">
      <dgm:prSet presAssocID="{B007BA22-B0A2-4A3D-B16C-BF112D8FB32B}" presName="titleText1" presStyleLbl="fgAcc0" presStyleIdx="0" presStyleCnt="1">
        <dgm:presLayoutVars>
          <dgm:chMax val="0"/>
          <dgm:chPref val="0"/>
        </dgm:presLayoutVars>
      </dgm:prSet>
      <dgm:spPr/>
    </dgm:pt>
    <dgm:pt modelId="{77A884D9-7C42-4CFB-BC45-65ED647F23CA}" type="pres">
      <dgm:prSet presAssocID="{B007BA22-B0A2-4A3D-B16C-BF112D8FB32B}" presName="rootConnector1" presStyleLbl="node1" presStyleIdx="0" presStyleCnt="3"/>
      <dgm:spPr/>
    </dgm:pt>
    <dgm:pt modelId="{7B87C74C-F982-47AC-9352-D097BA3D988C}" type="pres">
      <dgm:prSet presAssocID="{B007BA22-B0A2-4A3D-B16C-BF112D8FB32B}" presName="hierChild2" presStyleCnt="0"/>
      <dgm:spPr/>
    </dgm:pt>
    <dgm:pt modelId="{FF1A3D2E-8F1D-4BB1-9A3A-6E564A97E55F}" type="pres">
      <dgm:prSet presAssocID="{068D0506-9F0E-4C83-9415-0741CCA58BFD}" presName="Name37" presStyleLbl="parChTrans1D2" presStyleIdx="0" presStyleCnt="4"/>
      <dgm:spPr/>
    </dgm:pt>
    <dgm:pt modelId="{7347FDEE-ECCD-46C2-ACFA-16E0030545AF}" type="pres">
      <dgm:prSet presAssocID="{9FF8D483-9D88-40C9-86C8-4E985687FCFC}" presName="hierRoot2" presStyleCnt="0">
        <dgm:presLayoutVars>
          <dgm:hierBranch val="init"/>
        </dgm:presLayoutVars>
      </dgm:prSet>
      <dgm:spPr/>
    </dgm:pt>
    <dgm:pt modelId="{07632254-A29A-4E39-BE45-E1861A2705BF}" type="pres">
      <dgm:prSet presAssocID="{9FF8D483-9D88-40C9-86C8-4E985687FCFC}" presName="rootComposite" presStyleCnt="0"/>
      <dgm:spPr/>
    </dgm:pt>
    <dgm:pt modelId="{C01DBC59-3CCD-4DA0-8AE1-057748AEF362}" type="pres">
      <dgm:prSet presAssocID="{9FF8D483-9D88-40C9-86C8-4E985687FCFC}" presName="rootText" presStyleLbl="node1" presStyleIdx="0" presStyleCnt="3">
        <dgm:presLayoutVars>
          <dgm:chMax/>
          <dgm:chPref val="3"/>
        </dgm:presLayoutVars>
      </dgm:prSet>
      <dgm:spPr/>
    </dgm:pt>
    <dgm:pt modelId="{88FDB258-30DE-4A36-9895-FCC5096B9D9A}" type="pres">
      <dgm:prSet presAssocID="{9FF8D483-9D88-40C9-86C8-4E985687FCFC}" presName="titleText2" presStyleLbl="fgAcc1" presStyleIdx="0" presStyleCnt="3">
        <dgm:presLayoutVars>
          <dgm:chMax val="0"/>
          <dgm:chPref val="0"/>
        </dgm:presLayoutVars>
      </dgm:prSet>
      <dgm:spPr/>
    </dgm:pt>
    <dgm:pt modelId="{D665B0CE-86F3-4651-ACD6-AF00A7E82ACC}" type="pres">
      <dgm:prSet presAssocID="{9FF8D483-9D88-40C9-86C8-4E985687FCFC}" presName="rootConnector" presStyleLbl="node2" presStyleIdx="0" presStyleCnt="0"/>
      <dgm:spPr/>
    </dgm:pt>
    <dgm:pt modelId="{8862EC66-E632-47A1-B2E4-BD80AB0BB548}" type="pres">
      <dgm:prSet presAssocID="{9FF8D483-9D88-40C9-86C8-4E985687FCFC}" presName="hierChild4" presStyleCnt="0"/>
      <dgm:spPr/>
    </dgm:pt>
    <dgm:pt modelId="{EBE1EC85-EBE1-46DF-8B29-290D5028CC05}" type="pres">
      <dgm:prSet presAssocID="{9FF8D483-9D88-40C9-86C8-4E985687FCFC}" presName="hierChild5" presStyleCnt="0"/>
      <dgm:spPr/>
    </dgm:pt>
    <dgm:pt modelId="{2CA26D19-6DD4-4AFB-BA5A-4F5C1FAE1D1A}" type="pres">
      <dgm:prSet presAssocID="{BB6A8327-F23A-4CD5-8C99-182B05411D1E}" presName="Name96" presStyleLbl="parChTrans1D3" presStyleIdx="0" presStyleCnt="5"/>
      <dgm:spPr/>
    </dgm:pt>
    <dgm:pt modelId="{C35CBC22-3BDC-4100-B473-29515CA21D7F}" type="pres">
      <dgm:prSet presAssocID="{E5BA85C4-57A5-4245-853E-A0362FE2CC8D}" presName="hierRoot3" presStyleCnt="0">
        <dgm:presLayoutVars>
          <dgm:hierBranch val="init"/>
        </dgm:presLayoutVars>
      </dgm:prSet>
      <dgm:spPr/>
    </dgm:pt>
    <dgm:pt modelId="{255B08CE-9297-4B49-BBB0-34B49348B01A}" type="pres">
      <dgm:prSet presAssocID="{E5BA85C4-57A5-4245-853E-A0362FE2CC8D}" presName="rootComposite3" presStyleCnt="0"/>
      <dgm:spPr/>
    </dgm:pt>
    <dgm:pt modelId="{120294B0-6A31-4B49-98A8-C9584215AD13}" type="pres">
      <dgm:prSet presAssocID="{E5BA85C4-57A5-4245-853E-A0362FE2CC8D}" presName="rootText3" presStyleLbl="asst1" presStyleIdx="0" presStyleCnt="10">
        <dgm:presLayoutVars>
          <dgm:chPref val="3"/>
        </dgm:presLayoutVars>
      </dgm:prSet>
      <dgm:spPr/>
    </dgm:pt>
    <dgm:pt modelId="{00E9B5F6-956C-4605-B62E-71D6343B843F}" type="pres">
      <dgm:prSet presAssocID="{E5BA85C4-57A5-4245-853E-A0362FE2CC8D}" presName="titleText3" presStyleLbl="fgAcc2" presStyleIdx="0" presStyleCnt="10">
        <dgm:presLayoutVars>
          <dgm:chMax val="0"/>
          <dgm:chPref val="0"/>
        </dgm:presLayoutVars>
      </dgm:prSet>
      <dgm:spPr/>
    </dgm:pt>
    <dgm:pt modelId="{2D5B06B2-1796-4081-A510-64533F43B870}" type="pres">
      <dgm:prSet presAssocID="{E5BA85C4-57A5-4245-853E-A0362FE2CC8D}" presName="rootConnector3" presStyleLbl="asst2" presStyleIdx="0" presStyleCnt="0"/>
      <dgm:spPr/>
    </dgm:pt>
    <dgm:pt modelId="{70F7CC0C-9E76-4FF0-B406-9F186341F086}" type="pres">
      <dgm:prSet presAssocID="{E5BA85C4-57A5-4245-853E-A0362FE2CC8D}" presName="hierChild6" presStyleCnt="0"/>
      <dgm:spPr/>
    </dgm:pt>
    <dgm:pt modelId="{D75CE2C4-5178-49B5-95E7-2544B759EB88}" type="pres">
      <dgm:prSet presAssocID="{E5BA85C4-57A5-4245-853E-A0362FE2CC8D}" presName="hierChild7" presStyleCnt="0"/>
      <dgm:spPr/>
    </dgm:pt>
    <dgm:pt modelId="{F4E7BACC-3AD8-4364-9BC7-17F7833A1FDE}" type="pres">
      <dgm:prSet presAssocID="{98646A6E-EF2F-4A61-A6E6-7C347F597F45}" presName="Name96" presStyleLbl="parChTrans1D4" presStyleIdx="0" presStyleCnt="4"/>
      <dgm:spPr/>
    </dgm:pt>
    <dgm:pt modelId="{2C2A2F23-5E5A-4EF7-B464-C8D0BD1B0AB9}" type="pres">
      <dgm:prSet presAssocID="{6970DFBA-C2DA-4F23-BA60-83107FD60B07}" presName="hierRoot3" presStyleCnt="0">
        <dgm:presLayoutVars>
          <dgm:hierBranch val="init"/>
        </dgm:presLayoutVars>
      </dgm:prSet>
      <dgm:spPr/>
    </dgm:pt>
    <dgm:pt modelId="{2A1C21ED-CDC9-4193-83AA-A17084077D2C}" type="pres">
      <dgm:prSet presAssocID="{6970DFBA-C2DA-4F23-BA60-83107FD60B07}" presName="rootComposite3" presStyleCnt="0"/>
      <dgm:spPr/>
    </dgm:pt>
    <dgm:pt modelId="{D2D2954A-45C0-4C5D-9317-31EFFE0CC205}" type="pres">
      <dgm:prSet presAssocID="{6970DFBA-C2DA-4F23-BA60-83107FD60B07}" presName="rootText3" presStyleLbl="asst1" presStyleIdx="1" presStyleCnt="10">
        <dgm:presLayoutVars>
          <dgm:chPref val="3"/>
        </dgm:presLayoutVars>
      </dgm:prSet>
      <dgm:spPr/>
    </dgm:pt>
    <dgm:pt modelId="{EA352B51-7AB0-4CB5-B06F-AAEC7CB9571E}" type="pres">
      <dgm:prSet presAssocID="{6970DFBA-C2DA-4F23-BA60-83107FD60B07}" presName="titleText3" presStyleLbl="fgAcc2" presStyleIdx="1" presStyleCnt="10">
        <dgm:presLayoutVars>
          <dgm:chMax val="0"/>
          <dgm:chPref val="0"/>
        </dgm:presLayoutVars>
      </dgm:prSet>
      <dgm:spPr/>
    </dgm:pt>
    <dgm:pt modelId="{73098C7F-4305-4FE8-99CB-83421D63CB09}" type="pres">
      <dgm:prSet presAssocID="{6970DFBA-C2DA-4F23-BA60-83107FD60B07}" presName="rootConnector3" presStyleLbl="asst2" presStyleIdx="0" presStyleCnt="0"/>
      <dgm:spPr/>
    </dgm:pt>
    <dgm:pt modelId="{DF381223-CF26-42CC-B7C3-969E7AF8ADED}" type="pres">
      <dgm:prSet presAssocID="{6970DFBA-C2DA-4F23-BA60-83107FD60B07}" presName="hierChild6" presStyleCnt="0"/>
      <dgm:spPr/>
    </dgm:pt>
    <dgm:pt modelId="{59254CFE-73F1-4D2F-A7DB-1F205151EACD}" type="pres">
      <dgm:prSet presAssocID="{6970DFBA-C2DA-4F23-BA60-83107FD60B07}" presName="hierChild7" presStyleCnt="0"/>
      <dgm:spPr/>
    </dgm:pt>
    <dgm:pt modelId="{0CB44475-DF52-4B0D-8CA7-D29802AFC730}" type="pres">
      <dgm:prSet presAssocID="{F783CF8A-C7C6-471C-8D16-70EC69A7607C}" presName="Name37" presStyleLbl="parChTrans1D2" presStyleIdx="1" presStyleCnt="4"/>
      <dgm:spPr/>
    </dgm:pt>
    <dgm:pt modelId="{67214141-8123-476D-9A15-A86E148542B9}" type="pres">
      <dgm:prSet presAssocID="{CC7FAD31-2E91-44B4-8E9E-371763B4202E}" presName="hierRoot2" presStyleCnt="0">
        <dgm:presLayoutVars>
          <dgm:hierBranch val="init"/>
        </dgm:presLayoutVars>
      </dgm:prSet>
      <dgm:spPr/>
    </dgm:pt>
    <dgm:pt modelId="{0872BE49-DFEA-4BC1-80FF-A03B000EB5C0}" type="pres">
      <dgm:prSet presAssocID="{CC7FAD31-2E91-44B4-8E9E-371763B4202E}" presName="rootComposite" presStyleCnt="0"/>
      <dgm:spPr/>
    </dgm:pt>
    <dgm:pt modelId="{1F747714-E0E7-4672-ADFF-958032E19EC6}" type="pres">
      <dgm:prSet presAssocID="{CC7FAD31-2E91-44B4-8E9E-371763B4202E}" presName="rootText" presStyleLbl="node1" presStyleIdx="1" presStyleCnt="3">
        <dgm:presLayoutVars>
          <dgm:chMax/>
          <dgm:chPref val="3"/>
        </dgm:presLayoutVars>
      </dgm:prSet>
      <dgm:spPr/>
    </dgm:pt>
    <dgm:pt modelId="{C06A0B13-DE18-41B8-A63B-3BBACB282E7F}" type="pres">
      <dgm:prSet presAssocID="{CC7FAD31-2E91-44B4-8E9E-371763B4202E}" presName="titleText2" presStyleLbl="fgAcc1" presStyleIdx="1" presStyleCnt="3">
        <dgm:presLayoutVars>
          <dgm:chMax val="0"/>
          <dgm:chPref val="0"/>
        </dgm:presLayoutVars>
      </dgm:prSet>
      <dgm:spPr/>
    </dgm:pt>
    <dgm:pt modelId="{7B3C9D5D-88CA-4B2E-AD51-7FBC8B2B5C5A}" type="pres">
      <dgm:prSet presAssocID="{CC7FAD31-2E91-44B4-8E9E-371763B4202E}" presName="rootConnector" presStyleLbl="node2" presStyleIdx="0" presStyleCnt="0"/>
      <dgm:spPr/>
    </dgm:pt>
    <dgm:pt modelId="{39B3AA17-C087-40AF-8CD2-DBFC4C0757F3}" type="pres">
      <dgm:prSet presAssocID="{CC7FAD31-2E91-44B4-8E9E-371763B4202E}" presName="hierChild4" presStyleCnt="0"/>
      <dgm:spPr/>
    </dgm:pt>
    <dgm:pt modelId="{230592D7-676C-462C-A7A3-FEA4B152165A}" type="pres">
      <dgm:prSet presAssocID="{CC7FAD31-2E91-44B4-8E9E-371763B4202E}" presName="hierChild5" presStyleCnt="0"/>
      <dgm:spPr/>
    </dgm:pt>
    <dgm:pt modelId="{D76ACEA1-31F3-4683-8F26-4C23D126DE3E}" type="pres">
      <dgm:prSet presAssocID="{3786A99D-1F26-42C4-8C0B-17D096DF5995}" presName="Name96" presStyleLbl="parChTrans1D3" presStyleIdx="1" presStyleCnt="5"/>
      <dgm:spPr/>
    </dgm:pt>
    <dgm:pt modelId="{C103F2BD-7078-411C-BE53-F171DEAE3F63}" type="pres">
      <dgm:prSet presAssocID="{00152AA3-A4D9-4E84-8DD0-BD5D5C034595}" presName="hierRoot3" presStyleCnt="0">
        <dgm:presLayoutVars>
          <dgm:hierBranch val="init"/>
        </dgm:presLayoutVars>
      </dgm:prSet>
      <dgm:spPr/>
    </dgm:pt>
    <dgm:pt modelId="{82A40CFE-EE9E-467C-9A6C-80CBD24B4BD9}" type="pres">
      <dgm:prSet presAssocID="{00152AA3-A4D9-4E84-8DD0-BD5D5C034595}" presName="rootComposite3" presStyleCnt="0"/>
      <dgm:spPr/>
    </dgm:pt>
    <dgm:pt modelId="{6BECE2FF-93D8-4A1F-9638-D2C305E3CB46}" type="pres">
      <dgm:prSet presAssocID="{00152AA3-A4D9-4E84-8DD0-BD5D5C034595}" presName="rootText3" presStyleLbl="asst1" presStyleIdx="2" presStyleCnt="10">
        <dgm:presLayoutVars>
          <dgm:chPref val="3"/>
        </dgm:presLayoutVars>
      </dgm:prSet>
      <dgm:spPr/>
    </dgm:pt>
    <dgm:pt modelId="{36648353-AEF6-421B-82CE-8538BC5DDE22}" type="pres">
      <dgm:prSet presAssocID="{00152AA3-A4D9-4E84-8DD0-BD5D5C034595}" presName="titleText3" presStyleLbl="fgAcc2" presStyleIdx="2" presStyleCnt="10">
        <dgm:presLayoutVars>
          <dgm:chMax val="0"/>
          <dgm:chPref val="0"/>
        </dgm:presLayoutVars>
      </dgm:prSet>
      <dgm:spPr/>
    </dgm:pt>
    <dgm:pt modelId="{AF64C4CF-C9ED-4045-BFBA-3F1F415F73F3}" type="pres">
      <dgm:prSet presAssocID="{00152AA3-A4D9-4E84-8DD0-BD5D5C034595}" presName="rootConnector3" presStyleLbl="asst2" presStyleIdx="0" presStyleCnt="0"/>
      <dgm:spPr/>
    </dgm:pt>
    <dgm:pt modelId="{2B5F9836-9D5A-43EC-B803-9FEA743BE947}" type="pres">
      <dgm:prSet presAssocID="{00152AA3-A4D9-4E84-8DD0-BD5D5C034595}" presName="hierChild6" presStyleCnt="0"/>
      <dgm:spPr/>
    </dgm:pt>
    <dgm:pt modelId="{26208DC7-6897-453F-8232-2DF1868B0115}" type="pres">
      <dgm:prSet presAssocID="{00152AA3-A4D9-4E84-8DD0-BD5D5C034595}" presName="hierChild7" presStyleCnt="0"/>
      <dgm:spPr/>
    </dgm:pt>
    <dgm:pt modelId="{1FE47083-D543-4B62-83B0-7F3028A22791}" type="pres">
      <dgm:prSet presAssocID="{55BF7D76-A9E6-46A3-99D4-E19A55433E7C}" presName="Name96" presStyleLbl="parChTrans1D4" presStyleIdx="1" presStyleCnt="4"/>
      <dgm:spPr/>
    </dgm:pt>
    <dgm:pt modelId="{8BDA822B-A96B-4A55-B303-615A7FBF1E09}" type="pres">
      <dgm:prSet presAssocID="{43F53664-AEBA-492F-B0F0-FABC988F52AA}" presName="hierRoot3" presStyleCnt="0">
        <dgm:presLayoutVars>
          <dgm:hierBranch val="init"/>
        </dgm:presLayoutVars>
      </dgm:prSet>
      <dgm:spPr/>
    </dgm:pt>
    <dgm:pt modelId="{08E795C2-330D-4468-8A5A-18B3FCAC43B8}" type="pres">
      <dgm:prSet presAssocID="{43F53664-AEBA-492F-B0F0-FABC988F52AA}" presName="rootComposite3" presStyleCnt="0"/>
      <dgm:spPr/>
    </dgm:pt>
    <dgm:pt modelId="{32557DB9-2F60-4CBC-983F-5FAA2123C90D}" type="pres">
      <dgm:prSet presAssocID="{43F53664-AEBA-492F-B0F0-FABC988F52AA}" presName="rootText3" presStyleLbl="asst1" presStyleIdx="3" presStyleCnt="10">
        <dgm:presLayoutVars>
          <dgm:chPref val="3"/>
        </dgm:presLayoutVars>
      </dgm:prSet>
      <dgm:spPr/>
    </dgm:pt>
    <dgm:pt modelId="{C650D474-5638-49CF-BFD2-69B94B2C3935}" type="pres">
      <dgm:prSet presAssocID="{43F53664-AEBA-492F-B0F0-FABC988F52AA}" presName="titleText3" presStyleLbl="fgAcc2" presStyleIdx="3" presStyleCnt="10">
        <dgm:presLayoutVars>
          <dgm:chMax val="0"/>
          <dgm:chPref val="0"/>
        </dgm:presLayoutVars>
      </dgm:prSet>
      <dgm:spPr/>
    </dgm:pt>
    <dgm:pt modelId="{913169E7-A202-4967-9DDF-A6F01EC7764E}" type="pres">
      <dgm:prSet presAssocID="{43F53664-AEBA-492F-B0F0-FABC988F52AA}" presName="rootConnector3" presStyleLbl="asst2" presStyleIdx="0" presStyleCnt="0"/>
      <dgm:spPr/>
    </dgm:pt>
    <dgm:pt modelId="{D93688D9-401A-4A2D-97C2-BF98ADA67C22}" type="pres">
      <dgm:prSet presAssocID="{43F53664-AEBA-492F-B0F0-FABC988F52AA}" presName="hierChild6" presStyleCnt="0"/>
      <dgm:spPr/>
    </dgm:pt>
    <dgm:pt modelId="{410966BF-BE4C-4934-9506-BD3E8D61ED67}" type="pres">
      <dgm:prSet presAssocID="{43F53664-AEBA-492F-B0F0-FABC988F52AA}" presName="hierChild7" presStyleCnt="0"/>
      <dgm:spPr/>
    </dgm:pt>
    <dgm:pt modelId="{51544102-0069-40F9-A651-BC209990C6ED}" type="pres">
      <dgm:prSet presAssocID="{9629C2C2-2476-4D3D-A2A5-9F2706FA3CB3}" presName="Name37" presStyleLbl="parChTrans1D2" presStyleIdx="2" presStyleCnt="4"/>
      <dgm:spPr/>
    </dgm:pt>
    <dgm:pt modelId="{C0698A93-4B7D-41F1-BAE5-FD27A14EFEA6}" type="pres">
      <dgm:prSet presAssocID="{07D914C9-DF34-4D11-A126-150B524B4812}" presName="hierRoot2" presStyleCnt="0">
        <dgm:presLayoutVars>
          <dgm:hierBranch val="init"/>
        </dgm:presLayoutVars>
      </dgm:prSet>
      <dgm:spPr/>
    </dgm:pt>
    <dgm:pt modelId="{B03B29C8-1C79-4080-AB76-56EF0E1FEF50}" type="pres">
      <dgm:prSet presAssocID="{07D914C9-DF34-4D11-A126-150B524B4812}" presName="rootComposite" presStyleCnt="0"/>
      <dgm:spPr/>
    </dgm:pt>
    <dgm:pt modelId="{FC54E566-9BB3-4970-9022-3C46F6B86F7B}" type="pres">
      <dgm:prSet presAssocID="{07D914C9-DF34-4D11-A126-150B524B4812}" presName="rootText" presStyleLbl="node1" presStyleIdx="2" presStyleCnt="3">
        <dgm:presLayoutVars>
          <dgm:chMax/>
          <dgm:chPref val="3"/>
        </dgm:presLayoutVars>
      </dgm:prSet>
      <dgm:spPr/>
    </dgm:pt>
    <dgm:pt modelId="{2A1281EE-CF8F-47FC-9E96-0FB157E1201B}" type="pres">
      <dgm:prSet presAssocID="{07D914C9-DF34-4D11-A126-150B524B4812}" presName="titleText2" presStyleLbl="fgAcc1" presStyleIdx="2" presStyleCnt="3">
        <dgm:presLayoutVars>
          <dgm:chMax val="0"/>
          <dgm:chPref val="0"/>
        </dgm:presLayoutVars>
      </dgm:prSet>
      <dgm:spPr/>
    </dgm:pt>
    <dgm:pt modelId="{C40FA647-4465-48C4-AD40-FE60C82B8E23}" type="pres">
      <dgm:prSet presAssocID="{07D914C9-DF34-4D11-A126-150B524B4812}" presName="rootConnector" presStyleLbl="node2" presStyleIdx="0" presStyleCnt="0"/>
      <dgm:spPr/>
    </dgm:pt>
    <dgm:pt modelId="{9D781A13-EA09-4EBF-B5F7-FDAF1BECAED2}" type="pres">
      <dgm:prSet presAssocID="{07D914C9-DF34-4D11-A126-150B524B4812}" presName="hierChild4" presStyleCnt="0"/>
      <dgm:spPr/>
    </dgm:pt>
    <dgm:pt modelId="{4F570787-9C05-4A0E-B8CC-DA0C52DF3B80}" type="pres">
      <dgm:prSet presAssocID="{07D914C9-DF34-4D11-A126-150B524B4812}" presName="hierChild5" presStyleCnt="0"/>
      <dgm:spPr/>
    </dgm:pt>
    <dgm:pt modelId="{FA2AB87F-C3D4-4DDB-9A36-0CD67787071F}" type="pres">
      <dgm:prSet presAssocID="{8944D9D2-BAFE-4453-A473-8C492DE505B8}" presName="Name96" presStyleLbl="parChTrans1D3" presStyleIdx="2" presStyleCnt="5"/>
      <dgm:spPr/>
    </dgm:pt>
    <dgm:pt modelId="{DF862044-72A3-4271-A1E3-C9E1E616DBB4}" type="pres">
      <dgm:prSet presAssocID="{D818BF38-1733-4820-BB3E-9273F0D5DAC5}" presName="hierRoot3" presStyleCnt="0">
        <dgm:presLayoutVars>
          <dgm:hierBranch val="init"/>
        </dgm:presLayoutVars>
      </dgm:prSet>
      <dgm:spPr/>
    </dgm:pt>
    <dgm:pt modelId="{04847B03-6855-43FC-849D-D08CBD451906}" type="pres">
      <dgm:prSet presAssocID="{D818BF38-1733-4820-BB3E-9273F0D5DAC5}" presName="rootComposite3" presStyleCnt="0"/>
      <dgm:spPr/>
    </dgm:pt>
    <dgm:pt modelId="{48342DB8-7D98-4F93-B1F3-44FBE2446847}" type="pres">
      <dgm:prSet presAssocID="{D818BF38-1733-4820-BB3E-9273F0D5DAC5}" presName="rootText3" presStyleLbl="asst1" presStyleIdx="4" presStyleCnt="10">
        <dgm:presLayoutVars>
          <dgm:chPref val="3"/>
        </dgm:presLayoutVars>
      </dgm:prSet>
      <dgm:spPr/>
    </dgm:pt>
    <dgm:pt modelId="{3C36A89F-2F29-4832-A7D1-BD6F6A39A023}" type="pres">
      <dgm:prSet presAssocID="{D818BF38-1733-4820-BB3E-9273F0D5DAC5}" presName="titleText3" presStyleLbl="fgAcc2" presStyleIdx="4" presStyleCnt="10">
        <dgm:presLayoutVars>
          <dgm:chMax val="0"/>
          <dgm:chPref val="0"/>
        </dgm:presLayoutVars>
      </dgm:prSet>
      <dgm:spPr/>
    </dgm:pt>
    <dgm:pt modelId="{2096790A-A1FB-49C4-A64D-C19149177242}" type="pres">
      <dgm:prSet presAssocID="{D818BF38-1733-4820-BB3E-9273F0D5DAC5}" presName="rootConnector3" presStyleLbl="asst2" presStyleIdx="0" presStyleCnt="0"/>
      <dgm:spPr/>
    </dgm:pt>
    <dgm:pt modelId="{64FE5F41-171A-450C-AB12-88A002C30190}" type="pres">
      <dgm:prSet presAssocID="{D818BF38-1733-4820-BB3E-9273F0D5DAC5}" presName="hierChild6" presStyleCnt="0"/>
      <dgm:spPr/>
    </dgm:pt>
    <dgm:pt modelId="{C4C35250-CC5A-44D6-9165-592301E2B23B}" type="pres">
      <dgm:prSet presAssocID="{D818BF38-1733-4820-BB3E-9273F0D5DAC5}" presName="hierChild7" presStyleCnt="0"/>
      <dgm:spPr/>
    </dgm:pt>
    <dgm:pt modelId="{64476B51-173B-4859-A848-43CC0F2C0008}" type="pres">
      <dgm:prSet presAssocID="{D6A59C81-EA3B-4AED-A3B9-28E03F69B460}" presName="Name96" presStyleLbl="parChTrans1D4" presStyleIdx="2" presStyleCnt="4"/>
      <dgm:spPr/>
    </dgm:pt>
    <dgm:pt modelId="{10B76D86-5B77-4436-A347-8735DC66F1FF}" type="pres">
      <dgm:prSet presAssocID="{AFF1EE0B-FAB1-4A67-998B-4F7FFF2F845A}" presName="hierRoot3" presStyleCnt="0">
        <dgm:presLayoutVars>
          <dgm:hierBranch val="init"/>
        </dgm:presLayoutVars>
      </dgm:prSet>
      <dgm:spPr/>
    </dgm:pt>
    <dgm:pt modelId="{87529594-EB13-461F-BE11-31705232686B}" type="pres">
      <dgm:prSet presAssocID="{AFF1EE0B-FAB1-4A67-998B-4F7FFF2F845A}" presName="rootComposite3" presStyleCnt="0"/>
      <dgm:spPr/>
    </dgm:pt>
    <dgm:pt modelId="{B0D906C7-3F9B-47CF-B860-9FB32BB7BB1F}" type="pres">
      <dgm:prSet presAssocID="{AFF1EE0B-FAB1-4A67-998B-4F7FFF2F845A}" presName="rootText3" presStyleLbl="asst1" presStyleIdx="5" presStyleCnt="10">
        <dgm:presLayoutVars>
          <dgm:chPref val="3"/>
        </dgm:presLayoutVars>
      </dgm:prSet>
      <dgm:spPr/>
    </dgm:pt>
    <dgm:pt modelId="{BB0D7A71-CC46-49B3-906D-134CBC2F47D2}" type="pres">
      <dgm:prSet presAssocID="{AFF1EE0B-FAB1-4A67-998B-4F7FFF2F845A}" presName="titleText3" presStyleLbl="fgAcc2" presStyleIdx="5" presStyleCnt="10">
        <dgm:presLayoutVars>
          <dgm:chMax val="0"/>
          <dgm:chPref val="0"/>
        </dgm:presLayoutVars>
      </dgm:prSet>
      <dgm:spPr/>
    </dgm:pt>
    <dgm:pt modelId="{8DE8AF10-7537-4630-9E9B-EB581E74EAF0}" type="pres">
      <dgm:prSet presAssocID="{AFF1EE0B-FAB1-4A67-998B-4F7FFF2F845A}" presName="rootConnector3" presStyleLbl="asst2" presStyleIdx="0" presStyleCnt="0"/>
      <dgm:spPr/>
    </dgm:pt>
    <dgm:pt modelId="{D565EF9A-922E-4A35-93DA-D5927FFF3879}" type="pres">
      <dgm:prSet presAssocID="{AFF1EE0B-FAB1-4A67-998B-4F7FFF2F845A}" presName="hierChild6" presStyleCnt="0"/>
      <dgm:spPr/>
    </dgm:pt>
    <dgm:pt modelId="{517FDBEF-202A-4F07-A140-F348280BC603}" type="pres">
      <dgm:prSet presAssocID="{AFF1EE0B-FAB1-4A67-998B-4F7FFF2F845A}" presName="hierChild7" presStyleCnt="0"/>
      <dgm:spPr/>
    </dgm:pt>
    <dgm:pt modelId="{A12007A8-F19C-4237-A718-93BB90CF16F9}" type="pres">
      <dgm:prSet presAssocID="{B007BA22-B0A2-4A3D-B16C-BF112D8FB32B}" presName="hierChild3" presStyleCnt="0"/>
      <dgm:spPr/>
    </dgm:pt>
    <dgm:pt modelId="{255332B4-8584-4174-BC4D-6D0B29C9B838}" type="pres">
      <dgm:prSet presAssocID="{7FCD1B4C-8328-4A3E-AD82-F1502FE509C6}" presName="Name96" presStyleLbl="parChTrans1D2" presStyleIdx="3" presStyleCnt="4"/>
      <dgm:spPr/>
    </dgm:pt>
    <dgm:pt modelId="{D521FB6A-12AE-445B-837D-985C9688538A}" type="pres">
      <dgm:prSet presAssocID="{57506F19-EEA8-4933-A08F-DB0796EA72D7}" presName="hierRoot3" presStyleCnt="0">
        <dgm:presLayoutVars>
          <dgm:hierBranch val="init"/>
        </dgm:presLayoutVars>
      </dgm:prSet>
      <dgm:spPr/>
    </dgm:pt>
    <dgm:pt modelId="{9582A559-780F-4490-8FB3-6EBAC486668E}" type="pres">
      <dgm:prSet presAssocID="{57506F19-EEA8-4933-A08F-DB0796EA72D7}" presName="rootComposite3" presStyleCnt="0"/>
      <dgm:spPr/>
    </dgm:pt>
    <dgm:pt modelId="{171DBC76-7F54-4EB4-A43B-CFA64383C5FE}" type="pres">
      <dgm:prSet presAssocID="{57506F19-EEA8-4933-A08F-DB0796EA72D7}" presName="rootText3" presStyleLbl="asst1" presStyleIdx="6" presStyleCnt="10" custLinFactNeighborY="5556">
        <dgm:presLayoutVars>
          <dgm:chPref val="3"/>
        </dgm:presLayoutVars>
      </dgm:prSet>
      <dgm:spPr/>
    </dgm:pt>
    <dgm:pt modelId="{D1708FEC-44D6-4985-AD8E-28C647A5A39B}" type="pres">
      <dgm:prSet presAssocID="{57506F19-EEA8-4933-A08F-DB0796EA72D7}" presName="titleText3" presStyleLbl="fgAcc2" presStyleIdx="6" presStyleCnt="10">
        <dgm:presLayoutVars>
          <dgm:chMax val="0"/>
          <dgm:chPref val="0"/>
        </dgm:presLayoutVars>
      </dgm:prSet>
      <dgm:spPr/>
    </dgm:pt>
    <dgm:pt modelId="{B41AC8B5-0326-4156-B510-B3A6E1C6170E}" type="pres">
      <dgm:prSet presAssocID="{57506F19-EEA8-4933-A08F-DB0796EA72D7}" presName="rootConnector3" presStyleLbl="asst1" presStyleIdx="6" presStyleCnt="10"/>
      <dgm:spPr/>
    </dgm:pt>
    <dgm:pt modelId="{A045C748-D73E-4386-BCEE-28D3DDDF0FFF}" type="pres">
      <dgm:prSet presAssocID="{57506F19-EEA8-4933-A08F-DB0796EA72D7}" presName="hierChild6" presStyleCnt="0"/>
      <dgm:spPr/>
    </dgm:pt>
    <dgm:pt modelId="{D7980071-0FAB-43FA-A4C2-BE02DA170D35}" type="pres">
      <dgm:prSet presAssocID="{57506F19-EEA8-4933-A08F-DB0796EA72D7}" presName="hierChild7" presStyleCnt="0"/>
      <dgm:spPr/>
    </dgm:pt>
    <dgm:pt modelId="{6C881B4C-0155-4C1F-87CC-B12FCA47261E}" type="pres">
      <dgm:prSet presAssocID="{92188D3A-FB52-41C8-A9D9-8559E300D192}" presName="Name96" presStyleLbl="parChTrans1D3" presStyleIdx="3" presStyleCnt="5"/>
      <dgm:spPr/>
    </dgm:pt>
    <dgm:pt modelId="{25444BA4-5959-4AC9-BE54-A6732A98FCB4}" type="pres">
      <dgm:prSet presAssocID="{8619AF1D-EB66-4651-87F8-994795339445}" presName="hierRoot3" presStyleCnt="0">
        <dgm:presLayoutVars>
          <dgm:hierBranch val="init"/>
        </dgm:presLayoutVars>
      </dgm:prSet>
      <dgm:spPr/>
    </dgm:pt>
    <dgm:pt modelId="{059D66C4-4E5D-426F-ACFD-74827BAC05EA}" type="pres">
      <dgm:prSet presAssocID="{8619AF1D-EB66-4651-87F8-994795339445}" presName="rootComposite3" presStyleCnt="0"/>
      <dgm:spPr/>
    </dgm:pt>
    <dgm:pt modelId="{E5F364D3-E059-4D5E-BC5A-B0C9EE25CBBA}" type="pres">
      <dgm:prSet presAssocID="{8619AF1D-EB66-4651-87F8-994795339445}" presName="rootText3" presStyleLbl="asst1" presStyleIdx="7" presStyleCnt="10">
        <dgm:presLayoutVars>
          <dgm:chPref val="3"/>
        </dgm:presLayoutVars>
      </dgm:prSet>
      <dgm:spPr/>
    </dgm:pt>
    <dgm:pt modelId="{CB945058-7EF2-4CF4-94FD-86CA023702EE}" type="pres">
      <dgm:prSet presAssocID="{8619AF1D-EB66-4651-87F8-994795339445}" presName="titleText3" presStyleLbl="fgAcc2" presStyleIdx="7" presStyleCnt="10">
        <dgm:presLayoutVars>
          <dgm:chMax val="0"/>
          <dgm:chPref val="0"/>
        </dgm:presLayoutVars>
      </dgm:prSet>
      <dgm:spPr/>
    </dgm:pt>
    <dgm:pt modelId="{FFF9CB39-C7F1-47A7-B59D-66A7907D9F9B}" type="pres">
      <dgm:prSet presAssocID="{8619AF1D-EB66-4651-87F8-994795339445}" presName="rootConnector3" presStyleLbl="asst1" presStyleIdx="7" presStyleCnt="10"/>
      <dgm:spPr/>
    </dgm:pt>
    <dgm:pt modelId="{019E4FEE-5B92-490E-8BEA-9D543692D190}" type="pres">
      <dgm:prSet presAssocID="{8619AF1D-EB66-4651-87F8-994795339445}" presName="hierChild6" presStyleCnt="0"/>
      <dgm:spPr/>
    </dgm:pt>
    <dgm:pt modelId="{5D593260-6E0D-4AAC-A496-F9EC3431E841}" type="pres">
      <dgm:prSet presAssocID="{8619AF1D-EB66-4651-87F8-994795339445}" presName="hierChild7" presStyleCnt="0"/>
      <dgm:spPr/>
    </dgm:pt>
    <dgm:pt modelId="{64206706-710C-4507-B36B-F1D9DE02D45E}" type="pres">
      <dgm:prSet presAssocID="{365B44BF-6698-42B9-B6D8-D8211F61CEEA}" presName="Name96" presStyleLbl="parChTrans1D4" presStyleIdx="3" presStyleCnt="4"/>
      <dgm:spPr/>
    </dgm:pt>
    <dgm:pt modelId="{B14C4F86-7DA8-46A3-9C9A-AA18952F8687}" type="pres">
      <dgm:prSet presAssocID="{C0DA022C-51F8-4840-A4CB-6FDB5921E739}" presName="hierRoot3" presStyleCnt="0">
        <dgm:presLayoutVars>
          <dgm:hierBranch val="init"/>
        </dgm:presLayoutVars>
      </dgm:prSet>
      <dgm:spPr/>
    </dgm:pt>
    <dgm:pt modelId="{8AE88856-3F59-4FAE-850B-53ADDC714898}" type="pres">
      <dgm:prSet presAssocID="{C0DA022C-51F8-4840-A4CB-6FDB5921E739}" presName="rootComposite3" presStyleCnt="0"/>
      <dgm:spPr/>
    </dgm:pt>
    <dgm:pt modelId="{22ED36B8-3E77-4CB2-AB7B-7B0B2FEA61D3}" type="pres">
      <dgm:prSet presAssocID="{C0DA022C-51F8-4840-A4CB-6FDB5921E739}" presName="rootText3" presStyleLbl="asst1" presStyleIdx="8" presStyleCnt="10">
        <dgm:presLayoutVars>
          <dgm:chPref val="3"/>
        </dgm:presLayoutVars>
      </dgm:prSet>
      <dgm:spPr/>
    </dgm:pt>
    <dgm:pt modelId="{4BBA9F9A-E03E-485C-8B33-9F07777BBF13}" type="pres">
      <dgm:prSet presAssocID="{C0DA022C-51F8-4840-A4CB-6FDB5921E739}" presName="titleText3" presStyleLbl="fgAcc2" presStyleIdx="8" presStyleCnt="10">
        <dgm:presLayoutVars>
          <dgm:chMax val="0"/>
          <dgm:chPref val="0"/>
        </dgm:presLayoutVars>
      </dgm:prSet>
      <dgm:spPr/>
    </dgm:pt>
    <dgm:pt modelId="{750AF3A6-05AA-4225-BBB6-54CEB6B22B25}" type="pres">
      <dgm:prSet presAssocID="{C0DA022C-51F8-4840-A4CB-6FDB5921E739}" presName="rootConnector3" presStyleLbl="asst1" presStyleIdx="8" presStyleCnt="10"/>
      <dgm:spPr/>
    </dgm:pt>
    <dgm:pt modelId="{25CD6DFC-F853-4FA3-AD1B-97207C22D9AF}" type="pres">
      <dgm:prSet presAssocID="{C0DA022C-51F8-4840-A4CB-6FDB5921E739}" presName="hierChild6" presStyleCnt="0"/>
      <dgm:spPr/>
    </dgm:pt>
    <dgm:pt modelId="{1CB9E90F-0D28-45F1-A51F-048244E2FC01}" type="pres">
      <dgm:prSet presAssocID="{C0DA022C-51F8-4840-A4CB-6FDB5921E739}" presName="hierChild7" presStyleCnt="0"/>
      <dgm:spPr/>
    </dgm:pt>
    <dgm:pt modelId="{4EF2730E-E5A4-4D32-895F-B0CBBC627A6E}" type="pres">
      <dgm:prSet presAssocID="{0FA214D8-C72B-4FFA-A032-DC926EB69607}" presName="Name96" presStyleLbl="parChTrans1D3" presStyleIdx="4" presStyleCnt="5"/>
      <dgm:spPr/>
    </dgm:pt>
    <dgm:pt modelId="{F2353B55-D484-4C73-B444-A7CC897CB450}" type="pres">
      <dgm:prSet presAssocID="{28F42650-C045-4A81-AD47-32C1A6C25CA8}" presName="hierRoot3" presStyleCnt="0">
        <dgm:presLayoutVars>
          <dgm:hierBranch val="init"/>
        </dgm:presLayoutVars>
      </dgm:prSet>
      <dgm:spPr/>
    </dgm:pt>
    <dgm:pt modelId="{060ACD54-6984-438C-8A21-A51EC99FE8B1}" type="pres">
      <dgm:prSet presAssocID="{28F42650-C045-4A81-AD47-32C1A6C25CA8}" presName="rootComposite3" presStyleCnt="0"/>
      <dgm:spPr/>
    </dgm:pt>
    <dgm:pt modelId="{ADDFFCC3-8A84-4A38-B6C3-87900499C69C}" type="pres">
      <dgm:prSet presAssocID="{28F42650-C045-4A81-AD47-32C1A6C25CA8}" presName="rootText3" presStyleLbl="asst1" presStyleIdx="9" presStyleCnt="10">
        <dgm:presLayoutVars>
          <dgm:chPref val="3"/>
        </dgm:presLayoutVars>
      </dgm:prSet>
      <dgm:spPr/>
    </dgm:pt>
    <dgm:pt modelId="{412CDB1E-D3C6-4DFC-B0DB-4D5F067EDC31}" type="pres">
      <dgm:prSet presAssocID="{28F42650-C045-4A81-AD47-32C1A6C25CA8}" presName="titleText3" presStyleLbl="fgAcc2" presStyleIdx="9" presStyleCnt="10">
        <dgm:presLayoutVars>
          <dgm:chMax val="0"/>
          <dgm:chPref val="0"/>
        </dgm:presLayoutVars>
      </dgm:prSet>
      <dgm:spPr/>
    </dgm:pt>
    <dgm:pt modelId="{8793851E-8631-4682-A622-64B509C292C6}" type="pres">
      <dgm:prSet presAssocID="{28F42650-C045-4A81-AD47-32C1A6C25CA8}" presName="rootConnector3" presStyleLbl="asst1" presStyleIdx="9" presStyleCnt="10"/>
      <dgm:spPr/>
    </dgm:pt>
    <dgm:pt modelId="{39D43B35-0375-4B71-A8D9-4152297F471A}" type="pres">
      <dgm:prSet presAssocID="{28F42650-C045-4A81-AD47-32C1A6C25CA8}" presName="hierChild6" presStyleCnt="0"/>
      <dgm:spPr/>
    </dgm:pt>
    <dgm:pt modelId="{092EBDAB-D9CE-407E-83D3-C58B8088C475}" type="pres">
      <dgm:prSet presAssocID="{28F42650-C045-4A81-AD47-32C1A6C25CA8}" presName="hierChild7" presStyleCnt="0"/>
      <dgm:spPr/>
    </dgm:pt>
  </dgm:ptLst>
  <dgm:cxnLst>
    <dgm:cxn modelId="{896FAF18-5199-4896-96B1-B529C7CA4A5C}" type="presOf" srcId="{00152AA3-A4D9-4E84-8DD0-BD5D5C034595}" destId="{6BECE2FF-93D8-4A1F-9638-D2C305E3CB46}" srcOrd="0" destOrd="0" presId="urn:microsoft.com/office/officeart/2008/layout/NameandTitleOrganizationalChart"/>
    <dgm:cxn modelId="{7FFA011E-7438-4387-8A00-77FFB98EEB68}" type="presOf" srcId="{6970DFBA-C2DA-4F23-BA60-83107FD60B07}" destId="{D2D2954A-45C0-4C5D-9317-31EFFE0CC205}" srcOrd="0" destOrd="0" presId="urn:microsoft.com/office/officeart/2008/layout/NameandTitleOrganizationalChart"/>
    <dgm:cxn modelId="{0B846D1E-CEC4-4241-BC81-B986A98AF943}" type="presOf" srcId="{D6A59C81-EA3B-4AED-A3B9-28E03F69B460}" destId="{64476B51-173B-4859-A848-43CC0F2C0008}" srcOrd="0" destOrd="0" presId="urn:microsoft.com/office/officeart/2008/layout/NameandTitleOrganizationalChart"/>
    <dgm:cxn modelId="{D3406F1F-CA5D-47B8-BEDD-9F942F7D894E}" type="presOf" srcId="{B720BB40-0BD5-492F-87DE-96D481F89471}" destId="{CB945058-7EF2-4CF4-94FD-86CA023702EE}" srcOrd="0" destOrd="0" presId="urn:microsoft.com/office/officeart/2008/layout/NameandTitleOrganizationalChart"/>
    <dgm:cxn modelId="{1BADD221-2521-49F4-9086-EBDA9A09C56E}" type="presOf" srcId="{0FA214D8-C72B-4FFA-A032-DC926EB69607}" destId="{4EF2730E-E5A4-4D32-895F-B0CBBC627A6E}" srcOrd="0" destOrd="0" presId="urn:microsoft.com/office/officeart/2008/layout/NameandTitleOrganizationalChart"/>
    <dgm:cxn modelId="{D2DB8526-414E-4750-BEF7-58FED1B07C68}" type="presOf" srcId="{BB6A8327-F23A-4CD5-8C99-182B05411D1E}" destId="{2CA26D19-6DD4-4AFB-BA5A-4F5C1FAE1D1A}" srcOrd="0" destOrd="0" presId="urn:microsoft.com/office/officeart/2008/layout/NameandTitleOrganizationalChart"/>
    <dgm:cxn modelId="{881CC626-850D-4952-9214-2353A8D57951}" type="presOf" srcId="{03D51D3A-12AD-469D-8C67-8CB1DDFDD249}" destId="{C650D474-5638-49CF-BFD2-69B94B2C3935}" srcOrd="0" destOrd="0" presId="urn:microsoft.com/office/officeart/2008/layout/NameandTitleOrganizationalChart"/>
    <dgm:cxn modelId="{05A4372C-1077-4AB6-BBBA-99348BFD39E8}" type="presOf" srcId="{55BF7D76-A9E6-46A3-99D4-E19A55433E7C}" destId="{1FE47083-D543-4B62-83B0-7F3028A22791}" srcOrd="0" destOrd="0" presId="urn:microsoft.com/office/officeart/2008/layout/NameandTitleOrganizationalChart"/>
    <dgm:cxn modelId="{C4794F2C-0736-4468-A366-DD1C858FC1EA}" type="presOf" srcId="{B007BA22-B0A2-4A3D-B16C-BF112D8FB32B}" destId="{77A884D9-7C42-4CFB-BC45-65ED647F23CA}" srcOrd="1" destOrd="0" presId="urn:microsoft.com/office/officeart/2008/layout/NameandTitleOrganizationalChart"/>
    <dgm:cxn modelId="{EC0ACB2E-5546-4F57-8171-B3EB3B4C4DB3}" type="presOf" srcId="{57506F19-EEA8-4933-A08F-DB0796EA72D7}" destId="{171DBC76-7F54-4EB4-A43B-CFA64383C5FE}" srcOrd="0" destOrd="0" presId="urn:microsoft.com/office/officeart/2008/layout/NameandTitleOrganizationalChart"/>
    <dgm:cxn modelId="{5A5CBC2F-D2A7-41D3-919C-549A8DD058CD}" type="presOf" srcId="{7FCD1B4C-8328-4A3E-AD82-F1502FE509C6}" destId="{255332B4-8584-4174-BC4D-6D0B29C9B838}" srcOrd="0" destOrd="0" presId="urn:microsoft.com/office/officeart/2008/layout/NameandTitleOrganizationalChart"/>
    <dgm:cxn modelId="{A2B7FD34-FF6F-4A58-BCF6-46C613DE2B73}" type="presOf" srcId="{8619AF1D-EB66-4651-87F8-994795339445}" destId="{E5F364D3-E059-4D5E-BC5A-B0C9EE25CBBA}" srcOrd="0" destOrd="0" presId="urn:microsoft.com/office/officeart/2008/layout/NameandTitleOrganizationalChart"/>
    <dgm:cxn modelId="{DA4C5935-14A7-4610-949D-CEF4649DF5FC}" type="presOf" srcId="{3786A99D-1F26-42C4-8C0B-17D096DF5995}" destId="{D76ACEA1-31F3-4683-8F26-4C23D126DE3E}" srcOrd="0" destOrd="0" presId="urn:microsoft.com/office/officeart/2008/layout/NameandTitleOrganizationalChart"/>
    <dgm:cxn modelId="{61203D36-EE16-4D68-859C-6AB3DF17254F}" type="presOf" srcId="{57506F19-EEA8-4933-A08F-DB0796EA72D7}" destId="{B41AC8B5-0326-4156-B510-B3A6E1C6170E}" srcOrd="1" destOrd="0" presId="urn:microsoft.com/office/officeart/2008/layout/NameandTitleOrganizationalChart"/>
    <dgm:cxn modelId="{17F45639-7A80-4AB7-8C2D-022E304B2240}" type="presOf" srcId="{C0DA022C-51F8-4840-A4CB-6FDB5921E739}" destId="{22ED36B8-3E77-4CB2-AB7B-7B0B2FEA61D3}" srcOrd="0" destOrd="0" presId="urn:microsoft.com/office/officeart/2008/layout/NameandTitleOrganizationalChart"/>
    <dgm:cxn modelId="{5E51C93A-C25E-4810-8528-C84591E057BD}" type="presOf" srcId="{068D0506-9F0E-4C83-9415-0741CCA58BFD}" destId="{FF1A3D2E-8F1D-4BB1-9A3A-6E564A97E55F}" srcOrd="0" destOrd="0" presId="urn:microsoft.com/office/officeart/2008/layout/NameandTitleOrganizationalChart"/>
    <dgm:cxn modelId="{F225763E-F92F-4D6A-B400-B163C7023F79}" srcId="{07D914C9-DF34-4D11-A126-150B524B4812}" destId="{D818BF38-1733-4820-BB3E-9273F0D5DAC5}" srcOrd="0" destOrd="0" parTransId="{8944D9D2-BAFE-4453-A473-8C492DE505B8}" sibTransId="{1DA88865-C5A4-45FE-AD89-D0228683CAFB}"/>
    <dgm:cxn modelId="{27084B5C-F497-4D58-A94A-7EB4859D0416}" type="presOf" srcId="{AFF1EE0B-FAB1-4A67-998B-4F7FFF2F845A}" destId="{8DE8AF10-7537-4630-9E9B-EB581E74EAF0}" srcOrd="1" destOrd="0" presId="urn:microsoft.com/office/officeart/2008/layout/NameandTitleOrganizationalChart"/>
    <dgm:cxn modelId="{F5A1045E-2431-42FA-9E53-C8A56A8D2D5C}" srcId="{8619AF1D-EB66-4651-87F8-994795339445}" destId="{C0DA022C-51F8-4840-A4CB-6FDB5921E739}" srcOrd="0" destOrd="0" parTransId="{365B44BF-6698-42B9-B6D8-D8211F61CEEA}" sibTransId="{DA303A31-1193-47AC-94B6-9191283ACB9F}"/>
    <dgm:cxn modelId="{5293C660-519F-4429-BCD1-EBCE91D53FBE}" type="presOf" srcId="{F0388F89-CF93-4F55-B9B0-A8424F1B47D7}" destId="{D1708FEC-44D6-4985-AD8E-28C647A5A39B}" srcOrd="0" destOrd="0" presId="urn:microsoft.com/office/officeart/2008/layout/NameandTitleOrganizationalChart"/>
    <dgm:cxn modelId="{8CF38241-644B-4FD7-91DA-B7DCCC9E4915}" type="presOf" srcId="{365B44BF-6698-42B9-B6D8-D8211F61CEEA}" destId="{64206706-710C-4507-B36B-F1D9DE02D45E}" srcOrd="0" destOrd="0" presId="urn:microsoft.com/office/officeart/2008/layout/NameandTitleOrganizationalChart"/>
    <dgm:cxn modelId="{B492C942-FAD5-4456-822B-3692470334FF}" srcId="{E5BA85C4-57A5-4245-853E-A0362FE2CC8D}" destId="{6970DFBA-C2DA-4F23-BA60-83107FD60B07}" srcOrd="0" destOrd="0" parTransId="{98646A6E-EF2F-4A61-A6E6-7C347F597F45}" sibTransId="{38F8DCBC-5AD1-484C-8003-C052818CC474}"/>
    <dgm:cxn modelId="{B32E3A43-9BCA-403B-8354-1085B2084E68}" type="presOf" srcId="{8944D9D2-BAFE-4453-A473-8C492DE505B8}" destId="{FA2AB87F-C3D4-4DDB-9A36-0CD67787071F}" srcOrd="0" destOrd="0" presId="urn:microsoft.com/office/officeart/2008/layout/NameandTitleOrganizationalChart"/>
    <dgm:cxn modelId="{93AE9A44-452B-4C6F-B226-630EB6980A77}" srcId="{57506F19-EEA8-4933-A08F-DB0796EA72D7}" destId="{8619AF1D-EB66-4651-87F8-994795339445}" srcOrd="0" destOrd="0" parTransId="{92188D3A-FB52-41C8-A9D9-8559E300D192}" sibTransId="{B720BB40-0BD5-492F-87DE-96D481F89471}"/>
    <dgm:cxn modelId="{47FF9B69-838B-4DCE-BFA5-BD272467D79F}" srcId="{B007BA22-B0A2-4A3D-B16C-BF112D8FB32B}" destId="{CC7FAD31-2E91-44B4-8E9E-371763B4202E}" srcOrd="2" destOrd="0" parTransId="{F783CF8A-C7C6-471C-8D16-70EC69A7607C}" sibTransId="{3841EBF6-360C-43D0-8D00-0BD9F6586542}"/>
    <dgm:cxn modelId="{3986216B-4D9E-4010-B26C-5D167CF76E51}" type="presOf" srcId="{9FF8D483-9D88-40C9-86C8-4E985687FCFC}" destId="{D665B0CE-86F3-4651-ACD6-AF00A7E82ACC}" srcOrd="1" destOrd="0" presId="urn:microsoft.com/office/officeart/2008/layout/NameandTitleOrganizationalChart"/>
    <dgm:cxn modelId="{9673714B-79AB-442C-B743-90A765E4E449}" type="presOf" srcId="{38F8DCBC-5AD1-484C-8003-C052818CC474}" destId="{EA352B51-7AB0-4CB5-B06F-AAEC7CB9571E}" srcOrd="0" destOrd="0" presId="urn:microsoft.com/office/officeart/2008/layout/NameandTitleOrganizationalChart"/>
    <dgm:cxn modelId="{9D88866B-BEE4-4298-9B87-96657ECD02F4}" type="presOf" srcId="{E23F9FBB-B22F-4D36-BADF-85929AA32896}" destId="{00E9B5F6-956C-4605-B62E-71D6343B843F}" srcOrd="0" destOrd="0" presId="urn:microsoft.com/office/officeart/2008/layout/NameandTitleOrganizationalChart"/>
    <dgm:cxn modelId="{6FD7F771-74D0-48F7-B0F7-835A03F1E207}" type="presOf" srcId="{F783CF8A-C7C6-471C-8D16-70EC69A7607C}" destId="{0CB44475-DF52-4B0D-8CA7-D29802AFC730}" srcOrd="0" destOrd="0" presId="urn:microsoft.com/office/officeart/2008/layout/NameandTitleOrganizationalChart"/>
    <dgm:cxn modelId="{98C04C52-1394-408C-9202-34CE0010F82C}" type="presOf" srcId="{1DA88865-C5A4-45FE-AD89-D0228683CAFB}" destId="{3C36A89F-2F29-4832-A7D1-BD6F6A39A023}" srcOrd="0" destOrd="0" presId="urn:microsoft.com/office/officeart/2008/layout/NameandTitleOrganizationalChart"/>
    <dgm:cxn modelId="{651D7C54-8FAE-43F1-80BB-C37105C67174}" type="presOf" srcId="{62F6932F-7447-4A82-95A2-5CC40267D8CD}" destId="{412CDB1E-D3C6-4DFC-B0DB-4D5F067EDC31}" srcOrd="0" destOrd="0" presId="urn:microsoft.com/office/officeart/2008/layout/NameandTitleOrganizationalChart"/>
    <dgm:cxn modelId="{8D71AB55-4370-4485-8579-FCFBCCA46ED1}" type="presOf" srcId="{B007BA22-B0A2-4A3D-B16C-BF112D8FB32B}" destId="{C417FF69-33AD-404A-95F3-5274E9771391}" srcOrd="0" destOrd="0" presId="urn:microsoft.com/office/officeart/2008/layout/NameandTitleOrganizationalChart"/>
    <dgm:cxn modelId="{6360515A-CB98-47AC-9F89-958406E83591}" type="presOf" srcId="{6970DFBA-C2DA-4F23-BA60-83107FD60B07}" destId="{73098C7F-4305-4FE8-99CB-83421D63CB09}" srcOrd="1" destOrd="0" presId="urn:microsoft.com/office/officeart/2008/layout/NameandTitleOrganizationalChart"/>
    <dgm:cxn modelId="{43C1C27D-2305-4E71-8ED2-D3829EEA0117}" type="presOf" srcId="{28F42650-C045-4A81-AD47-32C1A6C25CA8}" destId="{ADDFFCC3-8A84-4A38-B6C3-87900499C69C}" srcOrd="0" destOrd="0" presId="urn:microsoft.com/office/officeart/2008/layout/NameandTitleOrganizationalChart"/>
    <dgm:cxn modelId="{5F65707E-37CB-469B-B737-4863F5968F1F}" type="presOf" srcId="{28F42650-C045-4A81-AD47-32C1A6C25CA8}" destId="{8793851E-8631-4682-A622-64B509C292C6}" srcOrd="1" destOrd="0" presId="urn:microsoft.com/office/officeart/2008/layout/NameandTitleOrganizationalChart"/>
    <dgm:cxn modelId="{18CA577F-AD96-4C86-82B8-659335F4CE11}" srcId="{00152AA3-A4D9-4E84-8DD0-BD5D5C034595}" destId="{43F53664-AEBA-492F-B0F0-FABC988F52AA}" srcOrd="0" destOrd="0" parTransId="{55BF7D76-A9E6-46A3-99D4-E19A55433E7C}" sibTransId="{03D51D3A-12AD-469D-8C67-8CB1DDFDD249}"/>
    <dgm:cxn modelId="{553D978D-E2F1-41FA-87F7-A8341F3062E2}" srcId="{EE783AFC-0D56-4600-A3A8-43003D97431A}" destId="{B007BA22-B0A2-4A3D-B16C-BF112D8FB32B}" srcOrd="0" destOrd="0" parTransId="{11D0C129-6CB3-4445-A5B5-36AE0C6E2A95}" sibTransId="{87C5F8E6-1C7A-450C-BA0F-64E671FFBF1C}"/>
    <dgm:cxn modelId="{4ECC4891-6F7E-4A6B-810E-DC8308F272AC}" type="presOf" srcId="{35161081-48F5-4121-8D2E-4571BDB09967}" destId="{2A1281EE-CF8F-47FC-9E96-0FB157E1201B}" srcOrd="0" destOrd="0" presId="urn:microsoft.com/office/officeart/2008/layout/NameandTitleOrganizationalChart"/>
    <dgm:cxn modelId="{94D10A92-8339-45E9-B612-D46552C4EF6D}" srcId="{B007BA22-B0A2-4A3D-B16C-BF112D8FB32B}" destId="{9FF8D483-9D88-40C9-86C8-4E985687FCFC}" srcOrd="1" destOrd="0" parTransId="{068D0506-9F0E-4C83-9415-0741CCA58BFD}" sibTransId="{B1B07A82-0F85-4932-9E9E-9C27386239CD}"/>
    <dgm:cxn modelId="{CD299C97-1037-40E3-AE11-768FDC593F6F}" srcId="{9FF8D483-9D88-40C9-86C8-4E985687FCFC}" destId="{E5BA85C4-57A5-4245-853E-A0362FE2CC8D}" srcOrd="0" destOrd="0" parTransId="{BB6A8327-F23A-4CD5-8C99-182B05411D1E}" sibTransId="{E23F9FBB-B22F-4D36-BADF-85929AA32896}"/>
    <dgm:cxn modelId="{181A8899-3149-4C65-9A71-1BAB65EAC6DE}" type="presOf" srcId="{87C5F8E6-1C7A-450C-BA0F-64E671FFBF1C}" destId="{AF90D6A9-1028-4812-AA60-E6095C0867B5}" srcOrd="0" destOrd="0" presId="urn:microsoft.com/office/officeart/2008/layout/NameandTitleOrganizationalChart"/>
    <dgm:cxn modelId="{EA1ADB9A-0401-4483-BCFA-88332D62C9AE}" srcId="{B007BA22-B0A2-4A3D-B16C-BF112D8FB32B}" destId="{07D914C9-DF34-4D11-A126-150B524B4812}" srcOrd="3" destOrd="0" parTransId="{9629C2C2-2476-4D3D-A2A5-9F2706FA3CB3}" sibTransId="{35161081-48F5-4121-8D2E-4571BDB09967}"/>
    <dgm:cxn modelId="{12847B9D-4C5D-4202-A016-42366A412202}" type="presOf" srcId="{43F53664-AEBA-492F-B0F0-FABC988F52AA}" destId="{32557DB9-2F60-4CBC-983F-5FAA2123C90D}" srcOrd="0" destOrd="0" presId="urn:microsoft.com/office/officeart/2008/layout/NameandTitleOrganizationalChart"/>
    <dgm:cxn modelId="{2C2F0EA4-9AA0-4CAC-94E8-0516751A431E}" type="presOf" srcId="{CC7FAD31-2E91-44B4-8E9E-371763B4202E}" destId="{7B3C9D5D-88CA-4B2E-AD51-7FBC8B2B5C5A}" srcOrd="1" destOrd="0" presId="urn:microsoft.com/office/officeart/2008/layout/NameandTitleOrganizationalChart"/>
    <dgm:cxn modelId="{343010A6-C389-4481-BAED-511FB7095EAE}" type="presOf" srcId="{E5BA85C4-57A5-4245-853E-A0362FE2CC8D}" destId="{2D5B06B2-1796-4081-A510-64533F43B870}" srcOrd="1" destOrd="0" presId="urn:microsoft.com/office/officeart/2008/layout/NameandTitleOrganizationalChart"/>
    <dgm:cxn modelId="{B8C619A8-2311-41B4-9DA8-AF814F6E7259}" type="presOf" srcId="{92188D3A-FB52-41C8-A9D9-8559E300D192}" destId="{6C881B4C-0155-4C1F-87CC-B12FCA47261E}" srcOrd="0" destOrd="0" presId="urn:microsoft.com/office/officeart/2008/layout/NameandTitleOrganizationalChart"/>
    <dgm:cxn modelId="{617F19A9-EF9E-4DC9-8EC2-728885A6CCBA}" type="presOf" srcId="{CC7FAD31-2E91-44B4-8E9E-371763B4202E}" destId="{1F747714-E0E7-4672-ADFF-958032E19EC6}" srcOrd="0" destOrd="0" presId="urn:microsoft.com/office/officeart/2008/layout/NameandTitleOrganizationalChart"/>
    <dgm:cxn modelId="{7EB1D5B5-FB7B-4AE0-AE91-09323BCD657B}" type="presOf" srcId="{07D914C9-DF34-4D11-A126-150B524B4812}" destId="{C40FA647-4465-48C4-AD40-FE60C82B8E23}" srcOrd="1" destOrd="0" presId="urn:microsoft.com/office/officeart/2008/layout/NameandTitleOrganizationalChart"/>
    <dgm:cxn modelId="{5506C0B6-9595-4661-BF50-82FB32AE60A7}" srcId="{B007BA22-B0A2-4A3D-B16C-BF112D8FB32B}" destId="{57506F19-EEA8-4933-A08F-DB0796EA72D7}" srcOrd="0" destOrd="0" parTransId="{7FCD1B4C-8328-4A3E-AD82-F1502FE509C6}" sibTransId="{F0388F89-CF93-4F55-B9B0-A8424F1B47D7}"/>
    <dgm:cxn modelId="{7925DAB9-8713-404B-93C6-CF77A8A0D7DA}" srcId="{57506F19-EEA8-4933-A08F-DB0796EA72D7}" destId="{28F42650-C045-4A81-AD47-32C1A6C25CA8}" srcOrd="1" destOrd="0" parTransId="{0FA214D8-C72B-4FFA-A032-DC926EB69607}" sibTransId="{62F6932F-7447-4A82-95A2-5CC40267D8CD}"/>
    <dgm:cxn modelId="{952D32BB-C201-4BC0-8780-B37048642129}" type="presOf" srcId="{AFF1EE0B-FAB1-4A67-998B-4F7FFF2F845A}" destId="{B0D906C7-3F9B-47CF-B860-9FB32BB7BB1F}" srcOrd="0" destOrd="0" presId="urn:microsoft.com/office/officeart/2008/layout/NameandTitleOrganizationalChart"/>
    <dgm:cxn modelId="{A0858EBC-F4EC-43C9-B18A-9583C9887F7B}" srcId="{D818BF38-1733-4820-BB3E-9273F0D5DAC5}" destId="{AFF1EE0B-FAB1-4A67-998B-4F7FFF2F845A}" srcOrd="0" destOrd="0" parTransId="{D6A59C81-EA3B-4AED-A3B9-28E03F69B460}" sibTransId="{BE82B505-C721-43BB-92D2-088AFDF6DE3F}"/>
    <dgm:cxn modelId="{991EC8C0-380C-4A7B-B9BB-C8CB241BA0A9}" type="presOf" srcId="{07D914C9-DF34-4D11-A126-150B524B4812}" destId="{FC54E566-9BB3-4970-9022-3C46F6B86F7B}" srcOrd="0" destOrd="0" presId="urn:microsoft.com/office/officeart/2008/layout/NameandTitleOrganizationalChart"/>
    <dgm:cxn modelId="{71E621C3-D22F-4E6F-90EF-ECE762412D7C}" type="presOf" srcId="{00152AA3-A4D9-4E84-8DD0-BD5D5C034595}" destId="{AF64C4CF-C9ED-4045-BFBA-3F1F415F73F3}" srcOrd="1" destOrd="0" presId="urn:microsoft.com/office/officeart/2008/layout/NameandTitleOrganizationalChart"/>
    <dgm:cxn modelId="{59043ADC-092E-4EA5-B4F6-A5E7A896FD20}" type="presOf" srcId="{C0DA022C-51F8-4840-A4CB-6FDB5921E739}" destId="{750AF3A6-05AA-4225-BBB6-54CEB6B22B25}" srcOrd="1" destOrd="0" presId="urn:microsoft.com/office/officeart/2008/layout/NameandTitleOrganizationalChart"/>
    <dgm:cxn modelId="{DE10C3DC-5481-4CA6-9998-19A33E9B59E7}" type="presOf" srcId="{D818BF38-1733-4820-BB3E-9273F0D5DAC5}" destId="{2096790A-A1FB-49C4-A64D-C19149177242}" srcOrd="1" destOrd="0" presId="urn:microsoft.com/office/officeart/2008/layout/NameandTitleOrganizationalChart"/>
    <dgm:cxn modelId="{01EEEDDD-3EFA-47A3-8E6F-A2A59922DE82}" type="presOf" srcId="{9629C2C2-2476-4D3D-A2A5-9F2706FA3CB3}" destId="{51544102-0069-40F9-A651-BC209990C6ED}" srcOrd="0" destOrd="0" presId="urn:microsoft.com/office/officeart/2008/layout/NameandTitleOrganizationalChart"/>
    <dgm:cxn modelId="{409745DE-82C4-4356-8748-7B4C22182C71}" type="presOf" srcId="{EE783AFC-0D56-4600-A3A8-43003D97431A}" destId="{E1AB4BAE-ACC1-4A30-AB6A-FB4ACD950022}" srcOrd="0" destOrd="0" presId="urn:microsoft.com/office/officeart/2008/layout/NameandTitleOrganizationalChart"/>
    <dgm:cxn modelId="{96CB09DF-41E0-4810-A1A0-E4A9FBEBF0C7}" type="presOf" srcId="{B1B07A82-0F85-4932-9E9E-9C27386239CD}" destId="{88FDB258-30DE-4A36-9895-FCC5096B9D9A}" srcOrd="0" destOrd="0" presId="urn:microsoft.com/office/officeart/2008/layout/NameandTitleOrganizationalChart"/>
    <dgm:cxn modelId="{AEC5FCE2-0209-47B8-A721-C5F616795B8A}" type="presOf" srcId="{BE82B505-C721-43BB-92D2-088AFDF6DE3F}" destId="{BB0D7A71-CC46-49B3-906D-134CBC2F47D2}" srcOrd="0" destOrd="0" presId="urn:microsoft.com/office/officeart/2008/layout/NameandTitleOrganizationalChart"/>
    <dgm:cxn modelId="{E806B6E3-2B4F-46F7-81EA-3AB970B337CA}" type="presOf" srcId="{3841EBF6-360C-43D0-8D00-0BD9F6586542}" destId="{C06A0B13-DE18-41B8-A63B-3BBACB282E7F}" srcOrd="0" destOrd="0" presId="urn:microsoft.com/office/officeart/2008/layout/NameandTitleOrganizationalChart"/>
    <dgm:cxn modelId="{E3AA4EE5-8662-450F-B296-F989FB58774F}" type="presOf" srcId="{9FF8D483-9D88-40C9-86C8-4E985687FCFC}" destId="{C01DBC59-3CCD-4DA0-8AE1-057748AEF362}" srcOrd="0" destOrd="0" presId="urn:microsoft.com/office/officeart/2008/layout/NameandTitleOrganizationalChart"/>
    <dgm:cxn modelId="{DB658FE5-F6A6-4EE9-B5AF-C823DA76BBE8}" type="presOf" srcId="{D818BF38-1733-4820-BB3E-9273F0D5DAC5}" destId="{48342DB8-7D98-4F93-B1F3-44FBE2446847}" srcOrd="0" destOrd="0" presId="urn:microsoft.com/office/officeart/2008/layout/NameandTitleOrganizationalChart"/>
    <dgm:cxn modelId="{126FA9ED-5A5A-43DD-B3EF-858F0ED4A78C}" type="presOf" srcId="{98646A6E-EF2F-4A61-A6E6-7C347F597F45}" destId="{F4E7BACC-3AD8-4364-9BC7-17F7833A1FDE}" srcOrd="0" destOrd="0" presId="urn:microsoft.com/office/officeart/2008/layout/NameandTitleOrganizationalChart"/>
    <dgm:cxn modelId="{5DA299F0-6B29-413A-94EA-F39B9EFA8017}" type="presOf" srcId="{DA303A31-1193-47AC-94B6-9191283ACB9F}" destId="{4BBA9F9A-E03E-485C-8B33-9F07777BBF13}" srcOrd="0" destOrd="0" presId="urn:microsoft.com/office/officeart/2008/layout/NameandTitleOrganizationalChart"/>
    <dgm:cxn modelId="{8BA191F1-2FD1-4404-928D-0D035C6746E8}" type="presOf" srcId="{8619AF1D-EB66-4651-87F8-994795339445}" destId="{FFF9CB39-C7F1-47A7-B59D-66A7907D9F9B}" srcOrd="1" destOrd="0" presId="urn:microsoft.com/office/officeart/2008/layout/NameandTitleOrganizationalChart"/>
    <dgm:cxn modelId="{E571D6F1-9683-48FB-8B0B-7F237C402BDE}" type="presOf" srcId="{43F53664-AEBA-492F-B0F0-FABC988F52AA}" destId="{913169E7-A202-4967-9DDF-A6F01EC7764E}" srcOrd="1" destOrd="0" presId="urn:microsoft.com/office/officeart/2008/layout/NameandTitleOrganizationalChart"/>
    <dgm:cxn modelId="{BE7A83F2-AB55-4FA0-B800-D81D6248D888}" type="presOf" srcId="{B7F7C1BF-305F-4F09-A3F6-6E52DB448723}" destId="{36648353-AEF6-421B-82CE-8538BC5DDE22}" srcOrd="0" destOrd="0" presId="urn:microsoft.com/office/officeart/2008/layout/NameandTitleOrganizationalChart"/>
    <dgm:cxn modelId="{C08341F3-87C1-4567-A521-6463FE1A0A4F}" srcId="{CC7FAD31-2E91-44B4-8E9E-371763B4202E}" destId="{00152AA3-A4D9-4E84-8DD0-BD5D5C034595}" srcOrd="0" destOrd="0" parTransId="{3786A99D-1F26-42C4-8C0B-17D096DF5995}" sibTransId="{B7F7C1BF-305F-4F09-A3F6-6E52DB448723}"/>
    <dgm:cxn modelId="{690EE6F3-F794-4F5F-9F20-055C6F833E8B}" type="presOf" srcId="{E5BA85C4-57A5-4245-853E-A0362FE2CC8D}" destId="{120294B0-6A31-4B49-98A8-C9584215AD13}" srcOrd="0" destOrd="0" presId="urn:microsoft.com/office/officeart/2008/layout/NameandTitleOrganizationalChart"/>
    <dgm:cxn modelId="{C8D84081-E5BC-4622-A4BD-94183DBA813F}" type="presParOf" srcId="{E1AB4BAE-ACC1-4A30-AB6A-FB4ACD950022}" destId="{DED3CCDC-5EBD-4944-8AD4-93F447BF8800}" srcOrd="0" destOrd="0" presId="urn:microsoft.com/office/officeart/2008/layout/NameandTitleOrganizationalChart"/>
    <dgm:cxn modelId="{BB155B78-799C-4F17-B164-D71F2B10FD95}" type="presParOf" srcId="{DED3CCDC-5EBD-4944-8AD4-93F447BF8800}" destId="{6C389E97-659F-415C-8C33-7FB520913A64}" srcOrd="0" destOrd="0" presId="urn:microsoft.com/office/officeart/2008/layout/NameandTitleOrganizationalChart"/>
    <dgm:cxn modelId="{84958676-5B1B-4870-86BA-12443CF35076}" type="presParOf" srcId="{6C389E97-659F-415C-8C33-7FB520913A64}" destId="{C417FF69-33AD-404A-95F3-5274E9771391}" srcOrd="0" destOrd="0" presId="urn:microsoft.com/office/officeart/2008/layout/NameandTitleOrganizationalChart"/>
    <dgm:cxn modelId="{82D405E8-1C0A-46FF-BC2D-6EF6C3F47399}" type="presParOf" srcId="{6C389E97-659F-415C-8C33-7FB520913A64}" destId="{AF90D6A9-1028-4812-AA60-E6095C0867B5}" srcOrd="1" destOrd="0" presId="urn:microsoft.com/office/officeart/2008/layout/NameandTitleOrganizationalChart"/>
    <dgm:cxn modelId="{BAAA59AF-DF44-4298-871E-32D0CAD83703}" type="presParOf" srcId="{6C389E97-659F-415C-8C33-7FB520913A64}" destId="{77A884D9-7C42-4CFB-BC45-65ED647F23CA}" srcOrd="2" destOrd="0" presId="urn:microsoft.com/office/officeart/2008/layout/NameandTitleOrganizationalChart"/>
    <dgm:cxn modelId="{0B40ECC6-9607-4397-B9B8-66569AD722DF}" type="presParOf" srcId="{DED3CCDC-5EBD-4944-8AD4-93F447BF8800}" destId="{7B87C74C-F982-47AC-9352-D097BA3D988C}" srcOrd="1" destOrd="0" presId="urn:microsoft.com/office/officeart/2008/layout/NameandTitleOrganizationalChart"/>
    <dgm:cxn modelId="{9731BFC0-E63A-4E4D-9BCF-19374A6615A3}" type="presParOf" srcId="{7B87C74C-F982-47AC-9352-D097BA3D988C}" destId="{FF1A3D2E-8F1D-4BB1-9A3A-6E564A97E55F}" srcOrd="0" destOrd="0" presId="urn:microsoft.com/office/officeart/2008/layout/NameandTitleOrganizationalChart"/>
    <dgm:cxn modelId="{4F72842E-9243-4202-AFFD-47B2BD588841}" type="presParOf" srcId="{7B87C74C-F982-47AC-9352-D097BA3D988C}" destId="{7347FDEE-ECCD-46C2-ACFA-16E0030545AF}" srcOrd="1" destOrd="0" presId="urn:microsoft.com/office/officeart/2008/layout/NameandTitleOrganizationalChart"/>
    <dgm:cxn modelId="{6EB67E22-3798-468B-8D30-DBE95CD48F4C}" type="presParOf" srcId="{7347FDEE-ECCD-46C2-ACFA-16E0030545AF}" destId="{07632254-A29A-4E39-BE45-E1861A2705BF}" srcOrd="0" destOrd="0" presId="urn:microsoft.com/office/officeart/2008/layout/NameandTitleOrganizationalChart"/>
    <dgm:cxn modelId="{AA0CBDF5-4B1E-4896-ABF4-1C074870F5D1}" type="presParOf" srcId="{07632254-A29A-4E39-BE45-E1861A2705BF}" destId="{C01DBC59-3CCD-4DA0-8AE1-057748AEF362}" srcOrd="0" destOrd="0" presId="urn:microsoft.com/office/officeart/2008/layout/NameandTitleOrganizationalChart"/>
    <dgm:cxn modelId="{ED58C188-FBBE-42D7-A712-91A0620ECA0F}" type="presParOf" srcId="{07632254-A29A-4E39-BE45-E1861A2705BF}" destId="{88FDB258-30DE-4A36-9895-FCC5096B9D9A}" srcOrd="1" destOrd="0" presId="urn:microsoft.com/office/officeart/2008/layout/NameandTitleOrganizationalChart"/>
    <dgm:cxn modelId="{C6244F7D-7F30-4CDC-8DFA-683F22F04EEE}" type="presParOf" srcId="{07632254-A29A-4E39-BE45-E1861A2705BF}" destId="{D665B0CE-86F3-4651-ACD6-AF00A7E82ACC}" srcOrd="2" destOrd="0" presId="urn:microsoft.com/office/officeart/2008/layout/NameandTitleOrganizationalChart"/>
    <dgm:cxn modelId="{813BEA14-CCCB-4C14-B911-C8CFD426C184}" type="presParOf" srcId="{7347FDEE-ECCD-46C2-ACFA-16E0030545AF}" destId="{8862EC66-E632-47A1-B2E4-BD80AB0BB548}" srcOrd="1" destOrd="0" presId="urn:microsoft.com/office/officeart/2008/layout/NameandTitleOrganizationalChart"/>
    <dgm:cxn modelId="{7D0DDACF-2052-4195-B228-60575440C707}" type="presParOf" srcId="{7347FDEE-ECCD-46C2-ACFA-16E0030545AF}" destId="{EBE1EC85-EBE1-46DF-8B29-290D5028CC05}" srcOrd="2" destOrd="0" presId="urn:microsoft.com/office/officeart/2008/layout/NameandTitleOrganizationalChart"/>
    <dgm:cxn modelId="{C14879CD-AEE5-4C5F-8B6D-AC9B464D0165}" type="presParOf" srcId="{EBE1EC85-EBE1-46DF-8B29-290D5028CC05}" destId="{2CA26D19-6DD4-4AFB-BA5A-4F5C1FAE1D1A}" srcOrd="0" destOrd="0" presId="urn:microsoft.com/office/officeart/2008/layout/NameandTitleOrganizationalChart"/>
    <dgm:cxn modelId="{67B22DB7-C741-496F-B9F5-7A063312B023}" type="presParOf" srcId="{EBE1EC85-EBE1-46DF-8B29-290D5028CC05}" destId="{C35CBC22-3BDC-4100-B473-29515CA21D7F}" srcOrd="1" destOrd="0" presId="urn:microsoft.com/office/officeart/2008/layout/NameandTitleOrganizationalChart"/>
    <dgm:cxn modelId="{BDF63EF7-55FE-4445-A30B-F3BF8A91B42C}" type="presParOf" srcId="{C35CBC22-3BDC-4100-B473-29515CA21D7F}" destId="{255B08CE-9297-4B49-BBB0-34B49348B01A}" srcOrd="0" destOrd="0" presId="urn:microsoft.com/office/officeart/2008/layout/NameandTitleOrganizationalChart"/>
    <dgm:cxn modelId="{104AFAB5-7DCE-416B-9073-8D30243AD40D}" type="presParOf" srcId="{255B08CE-9297-4B49-BBB0-34B49348B01A}" destId="{120294B0-6A31-4B49-98A8-C9584215AD13}" srcOrd="0" destOrd="0" presId="urn:microsoft.com/office/officeart/2008/layout/NameandTitleOrganizationalChart"/>
    <dgm:cxn modelId="{34ABA703-07DE-486C-A891-23130C2B3A3B}" type="presParOf" srcId="{255B08CE-9297-4B49-BBB0-34B49348B01A}" destId="{00E9B5F6-956C-4605-B62E-71D6343B843F}" srcOrd="1" destOrd="0" presId="urn:microsoft.com/office/officeart/2008/layout/NameandTitleOrganizationalChart"/>
    <dgm:cxn modelId="{6BD40426-1FDF-41B7-9027-735232841A35}" type="presParOf" srcId="{255B08CE-9297-4B49-BBB0-34B49348B01A}" destId="{2D5B06B2-1796-4081-A510-64533F43B870}" srcOrd="2" destOrd="0" presId="urn:microsoft.com/office/officeart/2008/layout/NameandTitleOrganizationalChart"/>
    <dgm:cxn modelId="{3D14EB19-96E9-41AE-B019-21E758B4DFF0}" type="presParOf" srcId="{C35CBC22-3BDC-4100-B473-29515CA21D7F}" destId="{70F7CC0C-9E76-4FF0-B406-9F186341F086}" srcOrd="1" destOrd="0" presId="urn:microsoft.com/office/officeart/2008/layout/NameandTitleOrganizationalChart"/>
    <dgm:cxn modelId="{2ADFB86F-2D35-4F82-AADC-E65BC6050F63}" type="presParOf" srcId="{C35CBC22-3BDC-4100-B473-29515CA21D7F}" destId="{D75CE2C4-5178-49B5-95E7-2544B759EB88}" srcOrd="2" destOrd="0" presId="urn:microsoft.com/office/officeart/2008/layout/NameandTitleOrganizationalChart"/>
    <dgm:cxn modelId="{B27777DD-3E50-44F7-8FDC-65021B8F81B1}" type="presParOf" srcId="{D75CE2C4-5178-49B5-95E7-2544B759EB88}" destId="{F4E7BACC-3AD8-4364-9BC7-17F7833A1FDE}" srcOrd="0" destOrd="0" presId="urn:microsoft.com/office/officeart/2008/layout/NameandTitleOrganizationalChart"/>
    <dgm:cxn modelId="{EBBEC3E1-4222-4EB5-A9DF-54D34EA0A996}" type="presParOf" srcId="{D75CE2C4-5178-49B5-95E7-2544B759EB88}" destId="{2C2A2F23-5E5A-4EF7-B464-C8D0BD1B0AB9}" srcOrd="1" destOrd="0" presId="urn:microsoft.com/office/officeart/2008/layout/NameandTitleOrganizationalChart"/>
    <dgm:cxn modelId="{94190662-A338-4C71-864A-145ADDEBCC2D}" type="presParOf" srcId="{2C2A2F23-5E5A-4EF7-B464-C8D0BD1B0AB9}" destId="{2A1C21ED-CDC9-4193-83AA-A17084077D2C}" srcOrd="0" destOrd="0" presId="urn:microsoft.com/office/officeart/2008/layout/NameandTitleOrganizationalChart"/>
    <dgm:cxn modelId="{6606F574-8885-4386-B431-E32C8BEE4B3F}" type="presParOf" srcId="{2A1C21ED-CDC9-4193-83AA-A17084077D2C}" destId="{D2D2954A-45C0-4C5D-9317-31EFFE0CC205}" srcOrd="0" destOrd="0" presId="urn:microsoft.com/office/officeart/2008/layout/NameandTitleOrganizationalChart"/>
    <dgm:cxn modelId="{0C506C54-B7BC-4996-9A13-F74AB6D2251A}" type="presParOf" srcId="{2A1C21ED-CDC9-4193-83AA-A17084077D2C}" destId="{EA352B51-7AB0-4CB5-B06F-AAEC7CB9571E}" srcOrd="1" destOrd="0" presId="urn:microsoft.com/office/officeart/2008/layout/NameandTitleOrganizationalChart"/>
    <dgm:cxn modelId="{11D8FD30-C7D2-49E3-8CDE-65FBB6ECD3EE}" type="presParOf" srcId="{2A1C21ED-CDC9-4193-83AA-A17084077D2C}" destId="{73098C7F-4305-4FE8-99CB-83421D63CB09}" srcOrd="2" destOrd="0" presId="urn:microsoft.com/office/officeart/2008/layout/NameandTitleOrganizationalChart"/>
    <dgm:cxn modelId="{D698F85A-49A3-49C2-8398-0252926C725E}" type="presParOf" srcId="{2C2A2F23-5E5A-4EF7-B464-C8D0BD1B0AB9}" destId="{DF381223-CF26-42CC-B7C3-969E7AF8ADED}" srcOrd="1" destOrd="0" presId="urn:microsoft.com/office/officeart/2008/layout/NameandTitleOrganizationalChart"/>
    <dgm:cxn modelId="{3C8560D0-7722-4E35-A9AC-18AA9D1AD75F}" type="presParOf" srcId="{2C2A2F23-5E5A-4EF7-B464-C8D0BD1B0AB9}" destId="{59254CFE-73F1-4D2F-A7DB-1F205151EACD}" srcOrd="2" destOrd="0" presId="urn:microsoft.com/office/officeart/2008/layout/NameandTitleOrganizationalChart"/>
    <dgm:cxn modelId="{128529C0-7CDA-40A8-B50D-4C709DDFF005}" type="presParOf" srcId="{7B87C74C-F982-47AC-9352-D097BA3D988C}" destId="{0CB44475-DF52-4B0D-8CA7-D29802AFC730}" srcOrd="2" destOrd="0" presId="urn:microsoft.com/office/officeart/2008/layout/NameandTitleOrganizationalChart"/>
    <dgm:cxn modelId="{68EA58AA-6D4D-4E43-9CD9-DF4AD2A90BD2}" type="presParOf" srcId="{7B87C74C-F982-47AC-9352-D097BA3D988C}" destId="{67214141-8123-476D-9A15-A86E148542B9}" srcOrd="3" destOrd="0" presId="urn:microsoft.com/office/officeart/2008/layout/NameandTitleOrganizationalChart"/>
    <dgm:cxn modelId="{EE7B3F6D-5032-4C28-A261-A1EF672B2754}" type="presParOf" srcId="{67214141-8123-476D-9A15-A86E148542B9}" destId="{0872BE49-DFEA-4BC1-80FF-A03B000EB5C0}" srcOrd="0" destOrd="0" presId="urn:microsoft.com/office/officeart/2008/layout/NameandTitleOrganizationalChart"/>
    <dgm:cxn modelId="{69A8F38B-D3B6-451F-A1B4-528A1918123D}" type="presParOf" srcId="{0872BE49-DFEA-4BC1-80FF-A03B000EB5C0}" destId="{1F747714-E0E7-4672-ADFF-958032E19EC6}" srcOrd="0" destOrd="0" presId="urn:microsoft.com/office/officeart/2008/layout/NameandTitleOrganizationalChart"/>
    <dgm:cxn modelId="{A607AF9D-454F-406F-B2E2-737FBA0FF731}" type="presParOf" srcId="{0872BE49-DFEA-4BC1-80FF-A03B000EB5C0}" destId="{C06A0B13-DE18-41B8-A63B-3BBACB282E7F}" srcOrd="1" destOrd="0" presId="urn:microsoft.com/office/officeart/2008/layout/NameandTitleOrganizationalChart"/>
    <dgm:cxn modelId="{570C0997-FF51-4D45-9652-66D6B3E66270}" type="presParOf" srcId="{0872BE49-DFEA-4BC1-80FF-A03B000EB5C0}" destId="{7B3C9D5D-88CA-4B2E-AD51-7FBC8B2B5C5A}" srcOrd="2" destOrd="0" presId="urn:microsoft.com/office/officeart/2008/layout/NameandTitleOrganizationalChart"/>
    <dgm:cxn modelId="{BA6F349C-4C20-4013-AF23-3DBFE04F7BD7}" type="presParOf" srcId="{67214141-8123-476D-9A15-A86E148542B9}" destId="{39B3AA17-C087-40AF-8CD2-DBFC4C0757F3}" srcOrd="1" destOrd="0" presId="urn:microsoft.com/office/officeart/2008/layout/NameandTitleOrganizationalChart"/>
    <dgm:cxn modelId="{242C255A-266E-4FA2-A704-EE3EF6D62076}" type="presParOf" srcId="{67214141-8123-476D-9A15-A86E148542B9}" destId="{230592D7-676C-462C-A7A3-FEA4B152165A}" srcOrd="2" destOrd="0" presId="urn:microsoft.com/office/officeart/2008/layout/NameandTitleOrganizationalChart"/>
    <dgm:cxn modelId="{6411EEBB-2B8B-4DBE-B841-5E567A47FA2E}" type="presParOf" srcId="{230592D7-676C-462C-A7A3-FEA4B152165A}" destId="{D76ACEA1-31F3-4683-8F26-4C23D126DE3E}" srcOrd="0" destOrd="0" presId="urn:microsoft.com/office/officeart/2008/layout/NameandTitleOrganizationalChart"/>
    <dgm:cxn modelId="{C50BAD51-5E45-40F9-BC3B-5DA0669C2575}" type="presParOf" srcId="{230592D7-676C-462C-A7A3-FEA4B152165A}" destId="{C103F2BD-7078-411C-BE53-F171DEAE3F63}" srcOrd="1" destOrd="0" presId="urn:microsoft.com/office/officeart/2008/layout/NameandTitleOrganizationalChart"/>
    <dgm:cxn modelId="{4142C5A7-4AAE-48E0-A438-4DF4D80A96A3}" type="presParOf" srcId="{C103F2BD-7078-411C-BE53-F171DEAE3F63}" destId="{82A40CFE-EE9E-467C-9A6C-80CBD24B4BD9}" srcOrd="0" destOrd="0" presId="urn:microsoft.com/office/officeart/2008/layout/NameandTitleOrganizationalChart"/>
    <dgm:cxn modelId="{9B9F3DC7-1352-4E32-A535-B28B11638412}" type="presParOf" srcId="{82A40CFE-EE9E-467C-9A6C-80CBD24B4BD9}" destId="{6BECE2FF-93D8-4A1F-9638-D2C305E3CB46}" srcOrd="0" destOrd="0" presId="urn:microsoft.com/office/officeart/2008/layout/NameandTitleOrganizationalChart"/>
    <dgm:cxn modelId="{818CCEF2-4A61-4E25-9C95-0EDECFE06E55}" type="presParOf" srcId="{82A40CFE-EE9E-467C-9A6C-80CBD24B4BD9}" destId="{36648353-AEF6-421B-82CE-8538BC5DDE22}" srcOrd="1" destOrd="0" presId="urn:microsoft.com/office/officeart/2008/layout/NameandTitleOrganizationalChart"/>
    <dgm:cxn modelId="{993AEDF3-F2F2-4190-855A-FBE98EF7CE91}" type="presParOf" srcId="{82A40CFE-EE9E-467C-9A6C-80CBD24B4BD9}" destId="{AF64C4CF-C9ED-4045-BFBA-3F1F415F73F3}" srcOrd="2" destOrd="0" presId="urn:microsoft.com/office/officeart/2008/layout/NameandTitleOrganizationalChart"/>
    <dgm:cxn modelId="{08E468D6-27EA-4E3C-B794-615FBFA0FA7D}" type="presParOf" srcId="{C103F2BD-7078-411C-BE53-F171DEAE3F63}" destId="{2B5F9836-9D5A-43EC-B803-9FEA743BE947}" srcOrd="1" destOrd="0" presId="urn:microsoft.com/office/officeart/2008/layout/NameandTitleOrganizationalChart"/>
    <dgm:cxn modelId="{B930F78F-DD61-4549-AC7D-C764F501738B}" type="presParOf" srcId="{C103F2BD-7078-411C-BE53-F171DEAE3F63}" destId="{26208DC7-6897-453F-8232-2DF1868B0115}" srcOrd="2" destOrd="0" presId="urn:microsoft.com/office/officeart/2008/layout/NameandTitleOrganizationalChart"/>
    <dgm:cxn modelId="{26FCCCA5-B7C9-4DAC-AA62-35A57713FA1D}" type="presParOf" srcId="{26208DC7-6897-453F-8232-2DF1868B0115}" destId="{1FE47083-D543-4B62-83B0-7F3028A22791}" srcOrd="0" destOrd="0" presId="urn:microsoft.com/office/officeart/2008/layout/NameandTitleOrganizationalChart"/>
    <dgm:cxn modelId="{AB71B4D2-0A3B-4EB5-A5E9-B4EC9F33DDF1}" type="presParOf" srcId="{26208DC7-6897-453F-8232-2DF1868B0115}" destId="{8BDA822B-A96B-4A55-B303-615A7FBF1E09}" srcOrd="1" destOrd="0" presId="urn:microsoft.com/office/officeart/2008/layout/NameandTitleOrganizationalChart"/>
    <dgm:cxn modelId="{84DBC571-4C9F-4063-80A3-BAC31116822B}" type="presParOf" srcId="{8BDA822B-A96B-4A55-B303-615A7FBF1E09}" destId="{08E795C2-330D-4468-8A5A-18B3FCAC43B8}" srcOrd="0" destOrd="0" presId="urn:microsoft.com/office/officeart/2008/layout/NameandTitleOrganizationalChart"/>
    <dgm:cxn modelId="{1C422EBE-C5CF-4E4F-A53B-939B99256D0D}" type="presParOf" srcId="{08E795C2-330D-4468-8A5A-18B3FCAC43B8}" destId="{32557DB9-2F60-4CBC-983F-5FAA2123C90D}" srcOrd="0" destOrd="0" presId="urn:microsoft.com/office/officeart/2008/layout/NameandTitleOrganizationalChart"/>
    <dgm:cxn modelId="{98829DEC-BD9C-466E-8191-A31A0270A5C7}" type="presParOf" srcId="{08E795C2-330D-4468-8A5A-18B3FCAC43B8}" destId="{C650D474-5638-49CF-BFD2-69B94B2C3935}" srcOrd="1" destOrd="0" presId="urn:microsoft.com/office/officeart/2008/layout/NameandTitleOrganizationalChart"/>
    <dgm:cxn modelId="{6E1166CD-17AE-490A-A941-0789603359EB}" type="presParOf" srcId="{08E795C2-330D-4468-8A5A-18B3FCAC43B8}" destId="{913169E7-A202-4967-9DDF-A6F01EC7764E}" srcOrd="2" destOrd="0" presId="urn:microsoft.com/office/officeart/2008/layout/NameandTitleOrganizationalChart"/>
    <dgm:cxn modelId="{737E0EF5-0AF5-4E49-B04C-0CAE63D816C9}" type="presParOf" srcId="{8BDA822B-A96B-4A55-B303-615A7FBF1E09}" destId="{D93688D9-401A-4A2D-97C2-BF98ADA67C22}" srcOrd="1" destOrd="0" presId="urn:microsoft.com/office/officeart/2008/layout/NameandTitleOrganizationalChart"/>
    <dgm:cxn modelId="{C8E97A4D-D18D-4E3E-995E-E4E685204D98}" type="presParOf" srcId="{8BDA822B-A96B-4A55-B303-615A7FBF1E09}" destId="{410966BF-BE4C-4934-9506-BD3E8D61ED67}" srcOrd="2" destOrd="0" presId="urn:microsoft.com/office/officeart/2008/layout/NameandTitleOrganizationalChart"/>
    <dgm:cxn modelId="{EB70F773-339A-4C7E-96ED-B0827A759F0A}" type="presParOf" srcId="{7B87C74C-F982-47AC-9352-D097BA3D988C}" destId="{51544102-0069-40F9-A651-BC209990C6ED}" srcOrd="4" destOrd="0" presId="urn:microsoft.com/office/officeart/2008/layout/NameandTitleOrganizationalChart"/>
    <dgm:cxn modelId="{DE42978C-A81E-4BDE-AB7A-E16ECADBC743}" type="presParOf" srcId="{7B87C74C-F982-47AC-9352-D097BA3D988C}" destId="{C0698A93-4B7D-41F1-BAE5-FD27A14EFEA6}" srcOrd="5" destOrd="0" presId="urn:microsoft.com/office/officeart/2008/layout/NameandTitleOrganizationalChart"/>
    <dgm:cxn modelId="{65417060-08E8-46C3-927D-A332616E76E8}" type="presParOf" srcId="{C0698A93-4B7D-41F1-BAE5-FD27A14EFEA6}" destId="{B03B29C8-1C79-4080-AB76-56EF0E1FEF50}" srcOrd="0" destOrd="0" presId="urn:microsoft.com/office/officeart/2008/layout/NameandTitleOrganizationalChart"/>
    <dgm:cxn modelId="{2549E5FD-F8C8-45E0-895E-A27E7AE3DB59}" type="presParOf" srcId="{B03B29C8-1C79-4080-AB76-56EF0E1FEF50}" destId="{FC54E566-9BB3-4970-9022-3C46F6B86F7B}" srcOrd="0" destOrd="0" presId="urn:microsoft.com/office/officeart/2008/layout/NameandTitleOrganizationalChart"/>
    <dgm:cxn modelId="{FBD63774-504C-468D-823F-FEA7C478F8F6}" type="presParOf" srcId="{B03B29C8-1C79-4080-AB76-56EF0E1FEF50}" destId="{2A1281EE-CF8F-47FC-9E96-0FB157E1201B}" srcOrd="1" destOrd="0" presId="urn:microsoft.com/office/officeart/2008/layout/NameandTitleOrganizationalChart"/>
    <dgm:cxn modelId="{6C2AE520-DE70-4B9E-A34C-0E82E021F75F}" type="presParOf" srcId="{B03B29C8-1C79-4080-AB76-56EF0E1FEF50}" destId="{C40FA647-4465-48C4-AD40-FE60C82B8E23}" srcOrd="2" destOrd="0" presId="urn:microsoft.com/office/officeart/2008/layout/NameandTitleOrganizationalChart"/>
    <dgm:cxn modelId="{32B860B5-C7F4-484B-ADA0-1B00062F8054}" type="presParOf" srcId="{C0698A93-4B7D-41F1-BAE5-FD27A14EFEA6}" destId="{9D781A13-EA09-4EBF-B5F7-FDAF1BECAED2}" srcOrd="1" destOrd="0" presId="urn:microsoft.com/office/officeart/2008/layout/NameandTitleOrganizationalChart"/>
    <dgm:cxn modelId="{53DC9414-267A-4DB4-8FC4-5360768B01B9}" type="presParOf" srcId="{C0698A93-4B7D-41F1-BAE5-FD27A14EFEA6}" destId="{4F570787-9C05-4A0E-B8CC-DA0C52DF3B80}" srcOrd="2" destOrd="0" presId="urn:microsoft.com/office/officeart/2008/layout/NameandTitleOrganizationalChart"/>
    <dgm:cxn modelId="{E462B5F6-220F-49ED-9D3D-BE02728749FE}" type="presParOf" srcId="{4F570787-9C05-4A0E-B8CC-DA0C52DF3B80}" destId="{FA2AB87F-C3D4-4DDB-9A36-0CD67787071F}" srcOrd="0" destOrd="0" presId="urn:microsoft.com/office/officeart/2008/layout/NameandTitleOrganizationalChart"/>
    <dgm:cxn modelId="{70B5AA09-4680-4D67-B369-F7E1D3637BC2}" type="presParOf" srcId="{4F570787-9C05-4A0E-B8CC-DA0C52DF3B80}" destId="{DF862044-72A3-4271-A1E3-C9E1E616DBB4}" srcOrd="1" destOrd="0" presId="urn:microsoft.com/office/officeart/2008/layout/NameandTitleOrganizationalChart"/>
    <dgm:cxn modelId="{CBB0B953-CB72-4AA4-B76D-BF31B5D8031A}" type="presParOf" srcId="{DF862044-72A3-4271-A1E3-C9E1E616DBB4}" destId="{04847B03-6855-43FC-849D-D08CBD451906}" srcOrd="0" destOrd="0" presId="urn:microsoft.com/office/officeart/2008/layout/NameandTitleOrganizationalChart"/>
    <dgm:cxn modelId="{A15B2033-2649-4E09-81A7-2B2D8F9CD506}" type="presParOf" srcId="{04847B03-6855-43FC-849D-D08CBD451906}" destId="{48342DB8-7D98-4F93-B1F3-44FBE2446847}" srcOrd="0" destOrd="0" presId="urn:microsoft.com/office/officeart/2008/layout/NameandTitleOrganizationalChart"/>
    <dgm:cxn modelId="{98AD97CD-CC0F-4D6D-BB26-CFC70359F15A}" type="presParOf" srcId="{04847B03-6855-43FC-849D-D08CBD451906}" destId="{3C36A89F-2F29-4832-A7D1-BD6F6A39A023}" srcOrd="1" destOrd="0" presId="urn:microsoft.com/office/officeart/2008/layout/NameandTitleOrganizationalChart"/>
    <dgm:cxn modelId="{BC245BAA-228E-4CC4-9E78-B74AD6E70598}" type="presParOf" srcId="{04847B03-6855-43FC-849D-D08CBD451906}" destId="{2096790A-A1FB-49C4-A64D-C19149177242}" srcOrd="2" destOrd="0" presId="urn:microsoft.com/office/officeart/2008/layout/NameandTitleOrganizationalChart"/>
    <dgm:cxn modelId="{97233DA9-7A03-4A50-B213-9769709CF75F}" type="presParOf" srcId="{DF862044-72A3-4271-A1E3-C9E1E616DBB4}" destId="{64FE5F41-171A-450C-AB12-88A002C30190}" srcOrd="1" destOrd="0" presId="urn:microsoft.com/office/officeart/2008/layout/NameandTitleOrganizationalChart"/>
    <dgm:cxn modelId="{AA4D2229-D344-4573-99DC-213DFA10EDEF}" type="presParOf" srcId="{DF862044-72A3-4271-A1E3-C9E1E616DBB4}" destId="{C4C35250-CC5A-44D6-9165-592301E2B23B}" srcOrd="2" destOrd="0" presId="urn:microsoft.com/office/officeart/2008/layout/NameandTitleOrganizationalChart"/>
    <dgm:cxn modelId="{D48D55BE-F1EE-4A9E-B8FC-9160CED16A1F}" type="presParOf" srcId="{C4C35250-CC5A-44D6-9165-592301E2B23B}" destId="{64476B51-173B-4859-A848-43CC0F2C0008}" srcOrd="0" destOrd="0" presId="urn:microsoft.com/office/officeart/2008/layout/NameandTitleOrganizationalChart"/>
    <dgm:cxn modelId="{F5F0EE4B-18B9-4852-A58A-C80799EE2021}" type="presParOf" srcId="{C4C35250-CC5A-44D6-9165-592301E2B23B}" destId="{10B76D86-5B77-4436-A347-8735DC66F1FF}" srcOrd="1" destOrd="0" presId="urn:microsoft.com/office/officeart/2008/layout/NameandTitleOrganizationalChart"/>
    <dgm:cxn modelId="{B627A686-9A9D-498C-9C88-AF4439439C58}" type="presParOf" srcId="{10B76D86-5B77-4436-A347-8735DC66F1FF}" destId="{87529594-EB13-461F-BE11-31705232686B}" srcOrd="0" destOrd="0" presId="urn:microsoft.com/office/officeart/2008/layout/NameandTitleOrganizationalChart"/>
    <dgm:cxn modelId="{3FC70997-000F-4E3C-8404-3ABB1795D064}" type="presParOf" srcId="{87529594-EB13-461F-BE11-31705232686B}" destId="{B0D906C7-3F9B-47CF-B860-9FB32BB7BB1F}" srcOrd="0" destOrd="0" presId="urn:microsoft.com/office/officeart/2008/layout/NameandTitleOrganizationalChart"/>
    <dgm:cxn modelId="{40ACA281-8A1C-473C-BC76-961A3D8EB5AB}" type="presParOf" srcId="{87529594-EB13-461F-BE11-31705232686B}" destId="{BB0D7A71-CC46-49B3-906D-134CBC2F47D2}" srcOrd="1" destOrd="0" presId="urn:microsoft.com/office/officeart/2008/layout/NameandTitleOrganizationalChart"/>
    <dgm:cxn modelId="{FD1A8664-7834-43A7-8D1A-7CD79901AA76}" type="presParOf" srcId="{87529594-EB13-461F-BE11-31705232686B}" destId="{8DE8AF10-7537-4630-9E9B-EB581E74EAF0}" srcOrd="2" destOrd="0" presId="urn:microsoft.com/office/officeart/2008/layout/NameandTitleOrganizationalChart"/>
    <dgm:cxn modelId="{DA800701-CA3A-4C7F-AC1F-09BC8B67C90A}" type="presParOf" srcId="{10B76D86-5B77-4436-A347-8735DC66F1FF}" destId="{D565EF9A-922E-4A35-93DA-D5927FFF3879}" srcOrd="1" destOrd="0" presId="urn:microsoft.com/office/officeart/2008/layout/NameandTitleOrganizationalChart"/>
    <dgm:cxn modelId="{B60893A8-02D9-41E7-8206-E9CEE1A9931A}" type="presParOf" srcId="{10B76D86-5B77-4436-A347-8735DC66F1FF}" destId="{517FDBEF-202A-4F07-A140-F348280BC603}" srcOrd="2" destOrd="0" presId="urn:microsoft.com/office/officeart/2008/layout/NameandTitleOrganizationalChart"/>
    <dgm:cxn modelId="{E5B41B3D-D08A-41DB-B03B-3F92F0CA7CE3}" type="presParOf" srcId="{DED3CCDC-5EBD-4944-8AD4-93F447BF8800}" destId="{A12007A8-F19C-4237-A718-93BB90CF16F9}" srcOrd="2" destOrd="0" presId="urn:microsoft.com/office/officeart/2008/layout/NameandTitleOrganizationalChart"/>
    <dgm:cxn modelId="{E5BCDBDC-981A-4637-93F0-BFD9FC787537}" type="presParOf" srcId="{A12007A8-F19C-4237-A718-93BB90CF16F9}" destId="{255332B4-8584-4174-BC4D-6D0B29C9B838}" srcOrd="0" destOrd="0" presId="urn:microsoft.com/office/officeart/2008/layout/NameandTitleOrganizationalChart"/>
    <dgm:cxn modelId="{EA5624F7-B1B8-4333-941C-FAEC5F64EAA5}" type="presParOf" srcId="{A12007A8-F19C-4237-A718-93BB90CF16F9}" destId="{D521FB6A-12AE-445B-837D-985C9688538A}" srcOrd="1" destOrd="0" presId="urn:microsoft.com/office/officeart/2008/layout/NameandTitleOrganizationalChart"/>
    <dgm:cxn modelId="{BF7858CA-B370-4230-B015-6ADACAC1B693}" type="presParOf" srcId="{D521FB6A-12AE-445B-837D-985C9688538A}" destId="{9582A559-780F-4490-8FB3-6EBAC486668E}" srcOrd="0" destOrd="0" presId="urn:microsoft.com/office/officeart/2008/layout/NameandTitleOrganizationalChart"/>
    <dgm:cxn modelId="{A43825E9-B1F6-4941-9CF2-379E7653F8E9}" type="presParOf" srcId="{9582A559-780F-4490-8FB3-6EBAC486668E}" destId="{171DBC76-7F54-4EB4-A43B-CFA64383C5FE}" srcOrd="0" destOrd="0" presId="urn:microsoft.com/office/officeart/2008/layout/NameandTitleOrganizationalChart"/>
    <dgm:cxn modelId="{B70DECC4-7818-47DA-A4FF-96A521654BA7}" type="presParOf" srcId="{9582A559-780F-4490-8FB3-6EBAC486668E}" destId="{D1708FEC-44D6-4985-AD8E-28C647A5A39B}" srcOrd="1" destOrd="0" presId="urn:microsoft.com/office/officeart/2008/layout/NameandTitleOrganizationalChart"/>
    <dgm:cxn modelId="{4A317B0E-00FD-41E5-B405-B4900954D910}" type="presParOf" srcId="{9582A559-780F-4490-8FB3-6EBAC486668E}" destId="{B41AC8B5-0326-4156-B510-B3A6E1C6170E}" srcOrd="2" destOrd="0" presId="urn:microsoft.com/office/officeart/2008/layout/NameandTitleOrganizationalChart"/>
    <dgm:cxn modelId="{B212F18D-4592-457F-B759-DB08466E7A1C}" type="presParOf" srcId="{D521FB6A-12AE-445B-837D-985C9688538A}" destId="{A045C748-D73E-4386-BCEE-28D3DDDF0FFF}" srcOrd="1" destOrd="0" presId="urn:microsoft.com/office/officeart/2008/layout/NameandTitleOrganizationalChart"/>
    <dgm:cxn modelId="{C1FF1BFC-3C28-4174-B8D2-8A88A0C2A229}" type="presParOf" srcId="{D521FB6A-12AE-445B-837D-985C9688538A}" destId="{D7980071-0FAB-43FA-A4C2-BE02DA170D35}" srcOrd="2" destOrd="0" presId="urn:microsoft.com/office/officeart/2008/layout/NameandTitleOrganizationalChart"/>
    <dgm:cxn modelId="{9C775824-575B-419E-BF78-29BFDFD17809}" type="presParOf" srcId="{D7980071-0FAB-43FA-A4C2-BE02DA170D35}" destId="{6C881B4C-0155-4C1F-87CC-B12FCA47261E}" srcOrd="0" destOrd="0" presId="urn:microsoft.com/office/officeart/2008/layout/NameandTitleOrganizationalChart"/>
    <dgm:cxn modelId="{8AD5168E-FCE2-4AD2-90EC-56819FA081FF}" type="presParOf" srcId="{D7980071-0FAB-43FA-A4C2-BE02DA170D35}" destId="{25444BA4-5959-4AC9-BE54-A6732A98FCB4}" srcOrd="1" destOrd="0" presId="urn:microsoft.com/office/officeart/2008/layout/NameandTitleOrganizationalChart"/>
    <dgm:cxn modelId="{E8AECF93-DD11-4058-818D-A26C564209E4}" type="presParOf" srcId="{25444BA4-5959-4AC9-BE54-A6732A98FCB4}" destId="{059D66C4-4E5D-426F-ACFD-74827BAC05EA}" srcOrd="0" destOrd="0" presId="urn:microsoft.com/office/officeart/2008/layout/NameandTitleOrganizationalChart"/>
    <dgm:cxn modelId="{87AB5FB1-DDD8-433C-BF6C-286EE40C8CA4}" type="presParOf" srcId="{059D66C4-4E5D-426F-ACFD-74827BAC05EA}" destId="{E5F364D3-E059-4D5E-BC5A-B0C9EE25CBBA}" srcOrd="0" destOrd="0" presId="urn:microsoft.com/office/officeart/2008/layout/NameandTitleOrganizationalChart"/>
    <dgm:cxn modelId="{0AE7171C-FBBB-4710-A9C5-38C2D223546A}" type="presParOf" srcId="{059D66C4-4E5D-426F-ACFD-74827BAC05EA}" destId="{CB945058-7EF2-4CF4-94FD-86CA023702EE}" srcOrd="1" destOrd="0" presId="urn:microsoft.com/office/officeart/2008/layout/NameandTitleOrganizationalChart"/>
    <dgm:cxn modelId="{D6A4B921-9DB4-4762-8E7F-8810B2251C77}" type="presParOf" srcId="{059D66C4-4E5D-426F-ACFD-74827BAC05EA}" destId="{FFF9CB39-C7F1-47A7-B59D-66A7907D9F9B}" srcOrd="2" destOrd="0" presId="urn:microsoft.com/office/officeart/2008/layout/NameandTitleOrganizationalChart"/>
    <dgm:cxn modelId="{98B68C06-4587-420F-8D54-0707FE5C3DD2}" type="presParOf" srcId="{25444BA4-5959-4AC9-BE54-A6732A98FCB4}" destId="{019E4FEE-5B92-490E-8BEA-9D543692D190}" srcOrd="1" destOrd="0" presId="urn:microsoft.com/office/officeart/2008/layout/NameandTitleOrganizationalChart"/>
    <dgm:cxn modelId="{26468B0C-E291-4188-9AFD-8E636CC30DE8}" type="presParOf" srcId="{25444BA4-5959-4AC9-BE54-A6732A98FCB4}" destId="{5D593260-6E0D-4AAC-A496-F9EC3431E841}" srcOrd="2" destOrd="0" presId="urn:microsoft.com/office/officeart/2008/layout/NameandTitleOrganizationalChart"/>
    <dgm:cxn modelId="{F2CEECEC-4AD3-465E-B4C4-00A12378C43A}" type="presParOf" srcId="{5D593260-6E0D-4AAC-A496-F9EC3431E841}" destId="{64206706-710C-4507-B36B-F1D9DE02D45E}" srcOrd="0" destOrd="0" presId="urn:microsoft.com/office/officeart/2008/layout/NameandTitleOrganizationalChart"/>
    <dgm:cxn modelId="{4CF489D7-19E5-43C6-8833-027D6CE56A59}" type="presParOf" srcId="{5D593260-6E0D-4AAC-A496-F9EC3431E841}" destId="{B14C4F86-7DA8-46A3-9C9A-AA18952F8687}" srcOrd="1" destOrd="0" presId="urn:microsoft.com/office/officeart/2008/layout/NameandTitleOrganizationalChart"/>
    <dgm:cxn modelId="{0B376688-A6A4-48A3-8F2E-E65F7E433F9E}" type="presParOf" srcId="{B14C4F86-7DA8-46A3-9C9A-AA18952F8687}" destId="{8AE88856-3F59-4FAE-850B-53ADDC714898}" srcOrd="0" destOrd="0" presId="urn:microsoft.com/office/officeart/2008/layout/NameandTitleOrganizationalChart"/>
    <dgm:cxn modelId="{70AF9547-A6D4-4AF3-9CB9-D8BEF3E01FC7}" type="presParOf" srcId="{8AE88856-3F59-4FAE-850B-53ADDC714898}" destId="{22ED36B8-3E77-4CB2-AB7B-7B0B2FEA61D3}" srcOrd="0" destOrd="0" presId="urn:microsoft.com/office/officeart/2008/layout/NameandTitleOrganizationalChart"/>
    <dgm:cxn modelId="{F3857076-AD36-4576-BF2B-0E4E1C9424F2}" type="presParOf" srcId="{8AE88856-3F59-4FAE-850B-53ADDC714898}" destId="{4BBA9F9A-E03E-485C-8B33-9F07777BBF13}" srcOrd="1" destOrd="0" presId="urn:microsoft.com/office/officeart/2008/layout/NameandTitleOrganizationalChart"/>
    <dgm:cxn modelId="{A2651527-0C28-4F33-978A-5E42A2E7C2CE}" type="presParOf" srcId="{8AE88856-3F59-4FAE-850B-53ADDC714898}" destId="{750AF3A6-05AA-4225-BBB6-54CEB6B22B25}" srcOrd="2" destOrd="0" presId="urn:microsoft.com/office/officeart/2008/layout/NameandTitleOrganizationalChart"/>
    <dgm:cxn modelId="{31FDEE5C-C6C7-44E9-B324-1C05B6C0A263}" type="presParOf" srcId="{B14C4F86-7DA8-46A3-9C9A-AA18952F8687}" destId="{25CD6DFC-F853-4FA3-AD1B-97207C22D9AF}" srcOrd="1" destOrd="0" presId="urn:microsoft.com/office/officeart/2008/layout/NameandTitleOrganizationalChart"/>
    <dgm:cxn modelId="{52FD3899-E99F-4588-BCC7-41D01C48A04A}" type="presParOf" srcId="{B14C4F86-7DA8-46A3-9C9A-AA18952F8687}" destId="{1CB9E90F-0D28-45F1-A51F-048244E2FC01}" srcOrd="2" destOrd="0" presId="urn:microsoft.com/office/officeart/2008/layout/NameandTitleOrganizationalChart"/>
    <dgm:cxn modelId="{58EC4BAC-128C-4943-ACC2-AF3FEEC03644}" type="presParOf" srcId="{D7980071-0FAB-43FA-A4C2-BE02DA170D35}" destId="{4EF2730E-E5A4-4D32-895F-B0CBBC627A6E}" srcOrd="2" destOrd="0" presId="urn:microsoft.com/office/officeart/2008/layout/NameandTitleOrganizationalChart"/>
    <dgm:cxn modelId="{7E2DA67F-058C-4B19-8432-BE97A9A91266}" type="presParOf" srcId="{D7980071-0FAB-43FA-A4C2-BE02DA170D35}" destId="{F2353B55-D484-4C73-B444-A7CC897CB450}" srcOrd="3" destOrd="0" presId="urn:microsoft.com/office/officeart/2008/layout/NameandTitleOrganizationalChart"/>
    <dgm:cxn modelId="{0543D6C8-76C1-46A8-A8E2-C4A50E5F3193}" type="presParOf" srcId="{F2353B55-D484-4C73-B444-A7CC897CB450}" destId="{060ACD54-6984-438C-8A21-A51EC99FE8B1}" srcOrd="0" destOrd="0" presId="urn:microsoft.com/office/officeart/2008/layout/NameandTitleOrganizationalChart"/>
    <dgm:cxn modelId="{65EC3D0A-7720-4381-9E07-23077469EEB5}" type="presParOf" srcId="{060ACD54-6984-438C-8A21-A51EC99FE8B1}" destId="{ADDFFCC3-8A84-4A38-B6C3-87900499C69C}" srcOrd="0" destOrd="0" presId="urn:microsoft.com/office/officeart/2008/layout/NameandTitleOrganizationalChart"/>
    <dgm:cxn modelId="{5FAC35F3-9E92-46A5-A170-57A935BB6B2E}" type="presParOf" srcId="{060ACD54-6984-438C-8A21-A51EC99FE8B1}" destId="{412CDB1E-D3C6-4DFC-B0DB-4D5F067EDC31}" srcOrd="1" destOrd="0" presId="urn:microsoft.com/office/officeart/2008/layout/NameandTitleOrganizationalChart"/>
    <dgm:cxn modelId="{CF6BD1BE-0645-434E-85A8-6AF996CE9E75}" type="presParOf" srcId="{060ACD54-6984-438C-8A21-A51EC99FE8B1}" destId="{8793851E-8631-4682-A622-64B509C292C6}" srcOrd="2" destOrd="0" presId="urn:microsoft.com/office/officeart/2008/layout/NameandTitleOrganizationalChart"/>
    <dgm:cxn modelId="{01ED55AC-5AA6-401A-87EA-B779F67AC85F}" type="presParOf" srcId="{F2353B55-D484-4C73-B444-A7CC897CB450}" destId="{39D43B35-0375-4B71-A8D9-4152297F471A}" srcOrd="1" destOrd="0" presId="urn:microsoft.com/office/officeart/2008/layout/NameandTitleOrganizationalChart"/>
    <dgm:cxn modelId="{C801CA88-B47C-427B-830F-BBB043A958FD}" type="presParOf" srcId="{F2353B55-D484-4C73-B444-A7CC897CB450}" destId="{092EBDAB-D9CE-407E-83D3-C58B8088C475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E286A76-8C36-47C5-882E-CD5177CD0E48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F95AE770-435E-4960-9F75-BD8F762F15F2}">
      <dgm:prSet phldrT="[Text]" custT="1"/>
      <dgm:spPr/>
      <dgm:t>
        <a:bodyPr/>
        <a:lstStyle/>
        <a:p>
          <a:r>
            <a:rPr lang="en-GB" sz="2400"/>
            <a:t>Learning Resources Manager CCW G6 1 FTE</a:t>
          </a:r>
        </a:p>
      </dgm:t>
    </dgm:pt>
    <dgm:pt modelId="{E25AF6BB-4F52-4F2C-985E-13ADE1D4C7A6}" type="parTrans" cxnId="{F98730BD-49AA-4255-A5EA-D6CA5BAE85BE}">
      <dgm:prSet/>
      <dgm:spPr/>
      <dgm:t>
        <a:bodyPr/>
        <a:lstStyle/>
        <a:p>
          <a:endParaRPr lang="en-GB"/>
        </a:p>
      </dgm:t>
    </dgm:pt>
    <dgm:pt modelId="{DB33998E-7512-40A3-B439-7169D2C88A30}" type="sibTrans" cxnId="{F98730BD-49AA-4255-A5EA-D6CA5BAE85BE}">
      <dgm:prSet/>
      <dgm:spPr/>
      <dgm:t>
        <a:bodyPr/>
        <a:lstStyle/>
        <a:p>
          <a:endParaRPr lang="en-GB"/>
        </a:p>
      </dgm:t>
    </dgm:pt>
    <dgm:pt modelId="{29FB848B-56A8-41CD-9C70-AB41341305E4}">
      <dgm:prSet phldrT="[Text]"/>
      <dgm:spPr/>
      <dgm:t>
        <a:bodyPr/>
        <a:lstStyle/>
        <a:p>
          <a:r>
            <a:rPr lang="en-GB"/>
            <a:t>ALRM G5 1 FTE Wimbledon</a:t>
          </a:r>
        </a:p>
      </dgm:t>
    </dgm:pt>
    <dgm:pt modelId="{A1DC78D4-E04D-4B08-82B0-B28132016EBF}" type="parTrans" cxnId="{5B382214-0BDE-4727-9977-31F6A68A1DC1}">
      <dgm:prSet/>
      <dgm:spPr/>
      <dgm:t>
        <a:bodyPr/>
        <a:lstStyle/>
        <a:p>
          <a:endParaRPr lang="en-GB"/>
        </a:p>
      </dgm:t>
    </dgm:pt>
    <dgm:pt modelId="{39951609-39F0-402F-B562-367C6018E429}" type="sibTrans" cxnId="{5B382214-0BDE-4727-9977-31F6A68A1DC1}">
      <dgm:prSet/>
      <dgm:spPr/>
      <dgm:t>
        <a:bodyPr/>
        <a:lstStyle/>
        <a:p>
          <a:endParaRPr lang="en-GB"/>
        </a:p>
      </dgm:t>
    </dgm:pt>
    <dgm:pt modelId="{6DB3284A-DF72-43DD-BDE4-F1128C42B507}">
      <dgm:prSet phldrT="[Text]"/>
      <dgm:spPr>
        <a:solidFill>
          <a:schemeClr val="accent4"/>
        </a:solidFill>
      </dgm:spPr>
      <dgm:t>
        <a:bodyPr/>
        <a:lstStyle/>
        <a:p>
          <a:r>
            <a:rPr lang="en-GB"/>
            <a:t>ALRM G5 1 FTE</a:t>
          </a:r>
        </a:p>
        <a:p>
          <a:r>
            <a:rPr lang="en-GB"/>
            <a:t>Chelsea</a:t>
          </a:r>
        </a:p>
      </dgm:t>
    </dgm:pt>
    <dgm:pt modelId="{9FB8D692-0603-4152-80DC-E07ED6BD4AB3}" type="parTrans" cxnId="{9E7244FA-2B67-4BA2-AB1E-EAE0F12FFD09}">
      <dgm:prSet/>
      <dgm:spPr/>
      <dgm:t>
        <a:bodyPr/>
        <a:lstStyle/>
        <a:p>
          <a:endParaRPr lang="en-GB"/>
        </a:p>
      </dgm:t>
    </dgm:pt>
    <dgm:pt modelId="{14706A85-905C-4894-AC94-950B29372227}" type="sibTrans" cxnId="{9E7244FA-2B67-4BA2-AB1E-EAE0F12FFD09}">
      <dgm:prSet/>
      <dgm:spPr/>
      <dgm:t>
        <a:bodyPr/>
        <a:lstStyle/>
        <a:p>
          <a:endParaRPr lang="en-GB"/>
        </a:p>
      </dgm:t>
    </dgm:pt>
    <dgm:pt modelId="{FD28DFF4-5838-49EF-A277-93D5483469B3}">
      <dgm:prSet phldrT="[Text]"/>
      <dgm:spPr>
        <a:solidFill>
          <a:schemeClr val="accent6"/>
        </a:solidFill>
      </dgm:spPr>
      <dgm:t>
        <a:bodyPr/>
        <a:lstStyle/>
        <a:p>
          <a:r>
            <a:rPr lang="en-GB"/>
            <a:t>ALZM G5 1 FTE</a:t>
          </a:r>
        </a:p>
        <a:p>
          <a:r>
            <a:rPr lang="en-GB"/>
            <a:t>Camberwell</a:t>
          </a:r>
        </a:p>
      </dgm:t>
    </dgm:pt>
    <dgm:pt modelId="{DC620C9E-C0B3-4AC8-B7D3-324E210BC6E5}" type="parTrans" cxnId="{29387524-92DC-44D5-86F8-50E7E9B17FCF}">
      <dgm:prSet/>
      <dgm:spPr/>
      <dgm:t>
        <a:bodyPr/>
        <a:lstStyle/>
        <a:p>
          <a:endParaRPr lang="en-GB"/>
        </a:p>
      </dgm:t>
    </dgm:pt>
    <dgm:pt modelId="{B1FD923C-725E-4E66-9625-6398582315AE}" type="sibTrans" cxnId="{29387524-92DC-44D5-86F8-50E7E9B17FCF}">
      <dgm:prSet/>
      <dgm:spPr/>
      <dgm:t>
        <a:bodyPr/>
        <a:lstStyle/>
        <a:p>
          <a:endParaRPr lang="en-GB"/>
        </a:p>
      </dgm:t>
    </dgm:pt>
    <dgm:pt modelId="{F91DF636-63C8-4403-8A6A-2C292EDCD24D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ASL</a:t>
          </a:r>
        </a:p>
      </dgm:t>
    </dgm:pt>
    <dgm:pt modelId="{8B77D205-2921-485D-A378-B036064A917C}" type="parTrans" cxnId="{1005083D-5D38-4DC6-AB91-7687FC072DCD}">
      <dgm:prSet/>
      <dgm:spPr/>
      <dgm:t>
        <a:bodyPr/>
        <a:lstStyle/>
        <a:p>
          <a:endParaRPr lang="en-GB"/>
        </a:p>
      </dgm:t>
    </dgm:pt>
    <dgm:pt modelId="{8FBA961A-4B79-41E5-9721-BF61FDC417B4}" type="sibTrans" cxnId="{1005083D-5D38-4DC6-AB91-7687FC072DCD}">
      <dgm:prSet/>
      <dgm:spPr/>
      <dgm:t>
        <a:bodyPr/>
        <a:lstStyle/>
        <a:p>
          <a:endParaRPr lang="en-GB"/>
        </a:p>
      </dgm:t>
    </dgm:pt>
    <dgm:pt modelId="{57B71F15-5E40-4970-8505-467FD77D7824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Eve Assistants G2 x 2</a:t>
          </a:r>
        </a:p>
      </dgm:t>
    </dgm:pt>
    <dgm:pt modelId="{DAE1E548-10A4-4BE9-AB2E-1C04DDA04E88}" type="parTrans" cxnId="{725F507D-DD31-4855-985D-7C229B6F80EB}">
      <dgm:prSet/>
      <dgm:spPr/>
      <dgm:t>
        <a:bodyPr/>
        <a:lstStyle/>
        <a:p>
          <a:endParaRPr lang="en-GB"/>
        </a:p>
      </dgm:t>
    </dgm:pt>
    <dgm:pt modelId="{C110C92B-541F-4071-B699-76BB9C3008A8}" type="sibTrans" cxnId="{725F507D-DD31-4855-985D-7C229B6F80EB}">
      <dgm:prSet/>
      <dgm:spPr/>
      <dgm:t>
        <a:bodyPr/>
        <a:lstStyle/>
        <a:p>
          <a:endParaRPr lang="en-GB"/>
        </a:p>
      </dgm:t>
    </dgm:pt>
    <dgm:pt modelId="{A1E2D474-5D9C-4516-B04C-A47FAB894CF7}" type="asst">
      <dgm:prSet/>
      <dgm:spPr>
        <a:solidFill>
          <a:schemeClr val="accent2"/>
        </a:solidFill>
      </dgm:spPr>
      <dgm:t>
        <a:bodyPr/>
        <a:lstStyle/>
        <a:p>
          <a:r>
            <a:rPr lang="en-GB"/>
            <a:t>IT advisor</a:t>
          </a:r>
        </a:p>
      </dgm:t>
    </dgm:pt>
    <dgm:pt modelId="{174D7D14-924D-44A9-89AE-AA3541C6B812}" type="parTrans" cxnId="{5B877E5C-9BA1-44CE-BC0D-388EC56CDF17}">
      <dgm:prSet/>
      <dgm:spPr/>
      <dgm:t>
        <a:bodyPr/>
        <a:lstStyle/>
        <a:p>
          <a:endParaRPr lang="en-GB"/>
        </a:p>
      </dgm:t>
    </dgm:pt>
    <dgm:pt modelId="{CF0EE537-C138-4771-A4D7-BAAD15B37130}" type="sibTrans" cxnId="{5B877E5C-9BA1-44CE-BC0D-388EC56CDF17}">
      <dgm:prSet/>
      <dgm:spPr/>
      <dgm:t>
        <a:bodyPr/>
        <a:lstStyle/>
        <a:p>
          <a:endParaRPr lang="en-GB"/>
        </a:p>
      </dgm:t>
    </dgm:pt>
    <dgm:pt modelId="{068FCD82-D1A4-44CB-923A-6280DB5393FE}">
      <dgm:prSet/>
      <dgm:spPr>
        <a:solidFill>
          <a:schemeClr val="accent4"/>
        </a:solidFill>
      </dgm:spPr>
      <dgm:t>
        <a:bodyPr/>
        <a:lstStyle/>
        <a:p>
          <a:r>
            <a:rPr lang="en-GB"/>
            <a:t>ASL</a:t>
          </a:r>
        </a:p>
      </dgm:t>
    </dgm:pt>
    <dgm:pt modelId="{4B2277A4-939C-4EE5-AB6E-2855ACE776E4}" type="parTrans" cxnId="{EF4D3CDB-EBA2-40ED-8D92-B0ECFB7D44E2}">
      <dgm:prSet/>
      <dgm:spPr/>
      <dgm:t>
        <a:bodyPr/>
        <a:lstStyle/>
        <a:p>
          <a:endParaRPr lang="en-GB"/>
        </a:p>
      </dgm:t>
    </dgm:pt>
    <dgm:pt modelId="{F9E59649-A19D-422C-8638-4CA1B75982E1}" type="sibTrans" cxnId="{EF4D3CDB-EBA2-40ED-8D92-B0ECFB7D44E2}">
      <dgm:prSet/>
      <dgm:spPr/>
      <dgm:t>
        <a:bodyPr/>
        <a:lstStyle/>
        <a:p>
          <a:endParaRPr lang="en-GB"/>
        </a:p>
      </dgm:t>
    </dgm:pt>
    <dgm:pt modelId="{DB6B2445-53B3-4A01-BF83-021C66E855AD}">
      <dgm:prSet/>
      <dgm:spPr>
        <a:solidFill>
          <a:schemeClr val="accent4"/>
        </a:solidFill>
      </dgm:spPr>
      <dgm:t>
        <a:bodyPr/>
        <a:lstStyle/>
        <a:p>
          <a:r>
            <a:rPr lang="en-GB"/>
            <a:t>IT advisor</a:t>
          </a:r>
        </a:p>
      </dgm:t>
    </dgm:pt>
    <dgm:pt modelId="{2A45D9F1-9E61-4698-972F-F3821D20FE55}" type="parTrans" cxnId="{1B8EFD77-EA22-413A-AD53-CC523A1E9E19}">
      <dgm:prSet/>
      <dgm:spPr/>
      <dgm:t>
        <a:bodyPr/>
        <a:lstStyle/>
        <a:p>
          <a:endParaRPr lang="en-GB"/>
        </a:p>
      </dgm:t>
    </dgm:pt>
    <dgm:pt modelId="{07099EF8-10F3-4227-BE95-7A2A495BDB31}" type="sibTrans" cxnId="{1B8EFD77-EA22-413A-AD53-CC523A1E9E19}">
      <dgm:prSet/>
      <dgm:spPr/>
      <dgm:t>
        <a:bodyPr/>
        <a:lstStyle/>
        <a:p>
          <a:endParaRPr lang="en-GB"/>
        </a:p>
      </dgm:t>
    </dgm:pt>
    <dgm:pt modelId="{BF20E145-CA68-4C76-9E7B-29720AA4DC15}">
      <dgm:prSet/>
      <dgm:spPr>
        <a:solidFill>
          <a:schemeClr val="accent6"/>
        </a:solidFill>
      </dgm:spPr>
      <dgm:t>
        <a:bodyPr/>
        <a:lstStyle/>
        <a:p>
          <a:r>
            <a:rPr lang="en-GB"/>
            <a:t>ASL</a:t>
          </a:r>
        </a:p>
      </dgm:t>
    </dgm:pt>
    <dgm:pt modelId="{2C995876-6DAB-4159-8468-522F439EC6B2}" type="parTrans" cxnId="{CA150AEE-1518-4A94-8DB7-CA46359C2C66}">
      <dgm:prSet/>
      <dgm:spPr/>
      <dgm:t>
        <a:bodyPr/>
        <a:lstStyle/>
        <a:p>
          <a:endParaRPr lang="en-GB"/>
        </a:p>
      </dgm:t>
    </dgm:pt>
    <dgm:pt modelId="{5076E582-2AD4-4E67-851E-2B2A9EA99E4B}" type="sibTrans" cxnId="{CA150AEE-1518-4A94-8DB7-CA46359C2C66}">
      <dgm:prSet/>
      <dgm:spPr/>
      <dgm:t>
        <a:bodyPr/>
        <a:lstStyle/>
        <a:p>
          <a:endParaRPr lang="en-GB"/>
        </a:p>
      </dgm:t>
    </dgm:pt>
    <dgm:pt modelId="{F6C47400-FCBB-47B5-8FB5-C925669D1142}">
      <dgm:prSet/>
      <dgm:spPr>
        <a:solidFill>
          <a:schemeClr val="accent6"/>
        </a:solidFill>
      </dgm:spPr>
      <dgm:t>
        <a:bodyPr/>
        <a:lstStyle/>
        <a:p>
          <a:r>
            <a:rPr lang="en-GB"/>
            <a:t>IT advisor</a:t>
          </a:r>
        </a:p>
      </dgm:t>
    </dgm:pt>
    <dgm:pt modelId="{F2B71652-8FFE-4661-BB06-48A7A44BB461}" type="parTrans" cxnId="{2FC6C4E8-A9B8-477A-8BBA-2461C8D11549}">
      <dgm:prSet/>
      <dgm:spPr/>
      <dgm:t>
        <a:bodyPr/>
        <a:lstStyle/>
        <a:p>
          <a:endParaRPr lang="en-GB"/>
        </a:p>
      </dgm:t>
    </dgm:pt>
    <dgm:pt modelId="{2A5DB44E-635E-4398-8317-16D6FC8C180A}" type="sibTrans" cxnId="{2FC6C4E8-A9B8-477A-8BBA-2461C8D11549}">
      <dgm:prSet/>
      <dgm:spPr/>
      <dgm:t>
        <a:bodyPr/>
        <a:lstStyle/>
        <a:p>
          <a:endParaRPr lang="en-GB"/>
        </a:p>
      </dgm:t>
    </dgm:pt>
    <dgm:pt modelId="{C2F75422-78E4-4874-AF74-1843EFA0EB82}">
      <dgm:prSet/>
      <dgm:spPr>
        <a:solidFill>
          <a:schemeClr val="accent2"/>
        </a:solidFill>
      </dgm:spPr>
      <dgm:t>
        <a:bodyPr/>
        <a:lstStyle/>
        <a:p>
          <a:r>
            <a:rPr lang="en-GB"/>
            <a:t>Weekend Assistants G2 x 2</a:t>
          </a:r>
        </a:p>
      </dgm:t>
    </dgm:pt>
    <dgm:pt modelId="{2895E92A-23AD-4656-A0A3-E41670750A7A}" type="parTrans" cxnId="{32050170-A3A4-4CE5-A344-36CBDC05E099}">
      <dgm:prSet/>
      <dgm:spPr/>
      <dgm:t>
        <a:bodyPr/>
        <a:lstStyle/>
        <a:p>
          <a:endParaRPr lang="en-GB"/>
        </a:p>
      </dgm:t>
    </dgm:pt>
    <dgm:pt modelId="{AC0D23DB-EDFE-4B3E-8E4F-48DCFEE4D08C}" type="sibTrans" cxnId="{32050170-A3A4-4CE5-A344-36CBDC05E099}">
      <dgm:prSet/>
      <dgm:spPr/>
      <dgm:t>
        <a:bodyPr/>
        <a:lstStyle/>
        <a:p>
          <a:endParaRPr lang="en-GB"/>
        </a:p>
      </dgm:t>
    </dgm:pt>
    <dgm:pt modelId="{3410D540-64E3-42D1-98FE-6AC0F02148B0}" type="asst">
      <dgm:prSet/>
      <dgm:spPr>
        <a:solidFill>
          <a:schemeClr val="accent4"/>
        </a:solidFill>
      </dgm:spPr>
      <dgm:t>
        <a:bodyPr/>
        <a:lstStyle/>
        <a:p>
          <a:r>
            <a:rPr lang="en-GB"/>
            <a:t>AASLs</a:t>
          </a:r>
        </a:p>
      </dgm:t>
    </dgm:pt>
    <dgm:pt modelId="{3A38675C-CF09-499B-B62E-149CE6C10F17}" type="parTrans" cxnId="{C49F7E5B-33F6-496C-9F2C-65B8399E9A1A}">
      <dgm:prSet/>
      <dgm:spPr/>
      <dgm:t>
        <a:bodyPr/>
        <a:lstStyle/>
        <a:p>
          <a:endParaRPr lang="en-GB"/>
        </a:p>
      </dgm:t>
    </dgm:pt>
    <dgm:pt modelId="{40DC5AB3-E953-4696-A3FF-6ECA0EFCA069}" type="sibTrans" cxnId="{C49F7E5B-33F6-496C-9F2C-65B8399E9A1A}">
      <dgm:prSet/>
      <dgm:spPr/>
      <dgm:t>
        <a:bodyPr/>
        <a:lstStyle/>
        <a:p>
          <a:endParaRPr lang="en-GB"/>
        </a:p>
      </dgm:t>
    </dgm:pt>
    <dgm:pt modelId="{DE079593-CC0B-4BF1-8A60-68F394F8370C}" type="asst">
      <dgm:prSet/>
      <dgm:spPr>
        <a:solidFill>
          <a:schemeClr val="accent4"/>
        </a:solidFill>
      </dgm:spPr>
      <dgm:t>
        <a:bodyPr/>
        <a:lstStyle/>
        <a:p>
          <a:r>
            <a:rPr lang="en-GB"/>
            <a:t>LAs</a:t>
          </a:r>
        </a:p>
      </dgm:t>
    </dgm:pt>
    <dgm:pt modelId="{564F7AC8-B894-48FD-8B64-BC9C5AEA3769}" type="parTrans" cxnId="{236C9FD8-89FC-4138-A069-C049878C95C6}">
      <dgm:prSet/>
      <dgm:spPr/>
      <dgm:t>
        <a:bodyPr/>
        <a:lstStyle/>
        <a:p>
          <a:endParaRPr lang="en-GB"/>
        </a:p>
      </dgm:t>
    </dgm:pt>
    <dgm:pt modelId="{57C105DC-C650-46B9-ABCC-E602DBA79D9A}" type="sibTrans" cxnId="{236C9FD8-89FC-4138-A069-C049878C95C6}">
      <dgm:prSet/>
      <dgm:spPr/>
      <dgm:t>
        <a:bodyPr/>
        <a:lstStyle/>
        <a:p>
          <a:endParaRPr lang="en-GB"/>
        </a:p>
      </dgm:t>
    </dgm:pt>
    <dgm:pt modelId="{8841C81B-6EDC-44F8-A0AE-236E0CE22753}" type="asst">
      <dgm:prSet/>
      <dgm:spPr>
        <a:solidFill>
          <a:schemeClr val="accent6"/>
        </a:solidFill>
      </dgm:spPr>
      <dgm:t>
        <a:bodyPr/>
        <a:lstStyle/>
        <a:p>
          <a:r>
            <a:rPr lang="en-GB"/>
            <a:t>AASL</a:t>
          </a:r>
        </a:p>
      </dgm:t>
    </dgm:pt>
    <dgm:pt modelId="{38870C94-3090-4D59-A463-F8EA36F374DD}" type="parTrans" cxnId="{57554CA0-ABAF-4E2C-827E-A7491E21CADC}">
      <dgm:prSet/>
      <dgm:spPr/>
      <dgm:t>
        <a:bodyPr/>
        <a:lstStyle/>
        <a:p>
          <a:endParaRPr lang="en-GB"/>
        </a:p>
      </dgm:t>
    </dgm:pt>
    <dgm:pt modelId="{CEE8BBC0-F6FA-4A54-96B9-59F634164B87}" type="sibTrans" cxnId="{57554CA0-ABAF-4E2C-827E-A7491E21CADC}">
      <dgm:prSet/>
      <dgm:spPr/>
      <dgm:t>
        <a:bodyPr/>
        <a:lstStyle/>
        <a:p>
          <a:endParaRPr lang="en-GB"/>
        </a:p>
      </dgm:t>
    </dgm:pt>
    <dgm:pt modelId="{9018896B-CD8B-4836-A251-6D938EA8CB83}" type="asst">
      <dgm:prSet/>
      <dgm:spPr>
        <a:solidFill>
          <a:schemeClr val="accent6"/>
        </a:solidFill>
      </dgm:spPr>
      <dgm:t>
        <a:bodyPr/>
        <a:lstStyle/>
        <a:p>
          <a:r>
            <a:rPr lang="en-GB"/>
            <a:t>LAs</a:t>
          </a:r>
        </a:p>
      </dgm:t>
    </dgm:pt>
    <dgm:pt modelId="{1C47E4CF-0DF0-48F8-8607-3ADFDE5D0389}" type="parTrans" cxnId="{A2A245EC-F525-4DCD-A5B9-C83E0B3C7834}">
      <dgm:prSet/>
      <dgm:spPr/>
      <dgm:t>
        <a:bodyPr/>
        <a:lstStyle/>
        <a:p>
          <a:endParaRPr lang="en-GB"/>
        </a:p>
      </dgm:t>
    </dgm:pt>
    <dgm:pt modelId="{F592A370-2C2C-45DE-AB8E-7020B107CBF1}" type="sibTrans" cxnId="{A2A245EC-F525-4DCD-A5B9-C83E0B3C7834}">
      <dgm:prSet/>
      <dgm:spPr/>
      <dgm:t>
        <a:bodyPr/>
        <a:lstStyle/>
        <a:p>
          <a:endParaRPr lang="en-GB"/>
        </a:p>
      </dgm:t>
    </dgm:pt>
    <dgm:pt modelId="{DDA12607-BB56-4BE7-82AF-757E3629AC92}" type="asst">
      <dgm:prSet/>
      <dgm:spPr>
        <a:solidFill>
          <a:schemeClr val="accent4"/>
        </a:solidFill>
      </dgm:spPr>
      <dgm:t>
        <a:bodyPr/>
        <a:lstStyle/>
        <a:p>
          <a:r>
            <a:rPr lang="en-GB"/>
            <a:t>Weekend Manager</a:t>
          </a:r>
        </a:p>
      </dgm:t>
    </dgm:pt>
    <dgm:pt modelId="{34A40804-1EF3-435F-8AC1-59F017287CF1}" type="parTrans" cxnId="{92831DD5-6144-4A73-AAFF-73FCACABC129}">
      <dgm:prSet/>
      <dgm:spPr/>
      <dgm:t>
        <a:bodyPr/>
        <a:lstStyle/>
        <a:p>
          <a:endParaRPr lang="en-GB"/>
        </a:p>
      </dgm:t>
    </dgm:pt>
    <dgm:pt modelId="{11919CFC-1EB8-4FC7-A500-E5F76EE4DC9F}" type="sibTrans" cxnId="{92831DD5-6144-4A73-AAFF-73FCACABC129}">
      <dgm:prSet/>
      <dgm:spPr/>
      <dgm:t>
        <a:bodyPr/>
        <a:lstStyle/>
        <a:p>
          <a:endParaRPr lang="en-GB"/>
        </a:p>
      </dgm:t>
    </dgm:pt>
    <dgm:pt modelId="{ADBE5C8B-5A71-48A4-8C95-FB2F02BF7CC6}" type="asst">
      <dgm:prSet/>
      <dgm:spPr>
        <a:solidFill>
          <a:schemeClr val="accent4"/>
        </a:solidFill>
      </dgm:spPr>
      <dgm:t>
        <a:bodyPr/>
        <a:lstStyle/>
        <a:p>
          <a:r>
            <a:rPr lang="en-GB"/>
            <a:t>Weekend assistants</a:t>
          </a:r>
        </a:p>
      </dgm:t>
    </dgm:pt>
    <dgm:pt modelId="{F13E494A-4C14-4895-9C37-ECA2AFAA3ED5}" type="parTrans" cxnId="{49DC398E-C8B1-47BD-9F7B-62867F699511}">
      <dgm:prSet/>
      <dgm:spPr/>
      <dgm:t>
        <a:bodyPr/>
        <a:lstStyle/>
        <a:p>
          <a:endParaRPr lang="en-GB"/>
        </a:p>
      </dgm:t>
    </dgm:pt>
    <dgm:pt modelId="{E1CA4ED7-72AD-4D55-9888-9948D21807D5}" type="sibTrans" cxnId="{49DC398E-C8B1-47BD-9F7B-62867F699511}">
      <dgm:prSet/>
      <dgm:spPr/>
      <dgm:t>
        <a:bodyPr/>
        <a:lstStyle/>
        <a:p>
          <a:endParaRPr lang="en-GB"/>
        </a:p>
      </dgm:t>
    </dgm:pt>
    <dgm:pt modelId="{729E4676-D31D-4A34-9C57-0191A26937C1}" type="asst">
      <dgm:prSet/>
      <dgm:spPr>
        <a:solidFill>
          <a:schemeClr val="accent4"/>
        </a:solidFill>
      </dgm:spPr>
      <dgm:t>
        <a:bodyPr/>
        <a:lstStyle/>
        <a:p>
          <a:r>
            <a:rPr lang="en-GB"/>
            <a:t>Eve Assistants</a:t>
          </a:r>
        </a:p>
      </dgm:t>
    </dgm:pt>
    <dgm:pt modelId="{3FE22E1A-DB85-4F86-9D40-806BA0AC3A6B}" type="parTrans" cxnId="{4292284F-B1FC-4B4C-85ED-380E73B5900B}">
      <dgm:prSet/>
      <dgm:spPr/>
      <dgm:t>
        <a:bodyPr/>
        <a:lstStyle/>
        <a:p>
          <a:endParaRPr lang="en-GB"/>
        </a:p>
      </dgm:t>
    </dgm:pt>
    <dgm:pt modelId="{917130F5-9F8D-4152-842A-3823C5CD4636}" type="sibTrans" cxnId="{4292284F-B1FC-4B4C-85ED-380E73B5900B}">
      <dgm:prSet/>
      <dgm:spPr/>
      <dgm:t>
        <a:bodyPr/>
        <a:lstStyle/>
        <a:p>
          <a:endParaRPr lang="en-GB"/>
        </a:p>
      </dgm:t>
    </dgm:pt>
    <dgm:pt modelId="{A8FC9D78-74C1-4D2E-9291-51CA520778A1}">
      <dgm:prSet/>
      <dgm:spPr>
        <a:solidFill>
          <a:schemeClr val="accent6"/>
        </a:solidFill>
      </dgm:spPr>
      <dgm:t>
        <a:bodyPr/>
        <a:lstStyle/>
        <a:p>
          <a:r>
            <a:rPr lang="en-GB"/>
            <a:t>Weekend Manager</a:t>
          </a:r>
        </a:p>
      </dgm:t>
    </dgm:pt>
    <dgm:pt modelId="{9B9505BA-6F98-40C7-BFC3-73AABBD749AB}" type="parTrans" cxnId="{F4086B31-372D-4D49-A0A4-0E24708E6A65}">
      <dgm:prSet/>
      <dgm:spPr/>
      <dgm:t>
        <a:bodyPr/>
        <a:lstStyle/>
        <a:p>
          <a:endParaRPr lang="en-GB"/>
        </a:p>
      </dgm:t>
    </dgm:pt>
    <dgm:pt modelId="{3160E317-BF26-4D00-B2EC-67649AB48B6C}" type="sibTrans" cxnId="{F4086B31-372D-4D49-A0A4-0E24708E6A65}">
      <dgm:prSet/>
      <dgm:spPr/>
      <dgm:t>
        <a:bodyPr/>
        <a:lstStyle/>
        <a:p>
          <a:endParaRPr lang="en-GB"/>
        </a:p>
      </dgm:t>
    </dgm:pt>
    <dgm:pt modelId="{93BA736F-7DD6-4EBE-828D-21EE485CA832}">
      <dgm:prSet/>
      <dgm:spPr>
        <a:solidFill>
          <a:schemeClr val="accent6"/>
        </a:solidFill>
      </dgm:spPr>
      <dgm:t>
        <a:bodyPr/>
        <a:lstStyle/>
        <a:p>
          <a:r>
            <a:rPr lang="en-GB"/>
            <a:t>Weekend Assistants</a:t>
          </a:r>
        </a:p>
      </dgm:t>
    </dgm:pt>
    <dgm:pt modelId="{FB908A2C-9779-49E4-BCF4-72BB021C0915}" type="parTrans" cxnId="{9335D6AA-6FE5-4114-92DF-D3B20B415619}">
      <dgm:prSet/>
      <dgm:spPr/>
      <dgm:t>
        <a:bodyPr/>
        <a:lstStyle/>
        <a:p>
          <a:endParaRPr lang="en-GB"/>
        </a:p>
      </dgm:t>
    </dgm:pt>
    <dgm:pt modelId="{F7961F88-B409-4331-9E43-BFE27D925234}" type="sibTrans" cxnId="{9335D6AA-6FE5-4114-92DF-D3B20B415619}">
      <dgm:prSet/>
      <dgm:spPr/>
      <dgm:t>
        <a:bodyPr/>
        <a:lstStyle/>
        <a:p>
          <a:endParaRPr lang="en-GB"/>
        </a:p>
      </dgm:t>
    </dgm:pt>
    <dgm:pt modelId="{7AC4E46F-3658-4043-B669-92D75345609B}">
      <dgm:prSet/>
      <dgm:spPr/>
      <dgm:t>
        <a:bodyPr/>
        <a:lstStyle/>
        <a:p>
          <a:r>
            <a:rPr lang="en-GB"/>
            <a:t>AASLs</a:t>
          </a:r>
        </a:p>
      </dgm:t>
    </dgm:pt>
    <dgm:pt modelId="{F65E0889-2126-4174-9B9A-5A1860A36903}" type="parTrans" cxnId="{DA6200DD-758A-425E-9060-C871F700BD01}">
      <dgm:prSet/>
      <dgm:spPr/>
      <dgm:t>
        <a:bodyPr/>
        <a:lstStyle/>
        <a:p>
          <a:endParaRPr lang="en-GB"/>
        </a:p>
      </dgm:t>
    </dgm:pt>
    <dgm:pt modelId="{901A3F7E-BD1B-4F0F-AB7E-84D3DFE33707}" type="sibTrans" cxnId="{DA6200DD-758A-425E-9060-C871F700BD01}">
      <dgm:prSet/>
      <dgm:spPr/>
      <dgm:t>
        <a:bodyPr/>
        <a:lstStyle/>
        <a:p>
          <a:endParaRPr lang="en-GB"/>
        </a:p>
      </dgm:t>
    </dgm:pt>
    <dgm:pt modelId="{3BBCD014-40B7-4729-8945-8CBFEAB13264}">
      <dgm:prSet/>
      <dgm:spPr/>
      <dgm:t>
        <a:bodyPr/>
        <a:lstStyle/>
        <a:p>
          <a:r>
            <a:rPr lang="en-GB"/>
            <a:t>LAs</a:t>
          </a:r>
        </a:p>
      </dgm:t>
    </dgm:pt>
    <dgm:pt modelId="{E3944E62-7ACB-4639-A862-8B69C39AE363}" type="parTrans" cxnId="{BB5DD4F3-7835-4800-AA28-812E27945E37}">
      <dgm:prSet/>
      <dgm:spPr/>
      <dgm:t>
        <a:bodyPr/>
        <a:lstStyle/>
        <a:p>
          <a:endParaRPr lang="en-GB"/>
        </a:p>
      </dgm:t>
    </dgm:pt>
    <dgm:pt modelId="{6AEABA30-2BC7-4758-BF73-314BC5C4B2E1}" type="sibTrans" cxnId="{BB5DD4F3-7835-4800-AA28-812E27945E37}">
      <dgm:prSet/>
      <dgm:spPr/>
      <dgm:t>
        <a:bodyPr/>
        <a:lstStyle/>
        <a:p>
          <a:endParaRPr lang="en-GB"/>
        </a:p>
      </dgm:t>
    </dgm:pt>
    <dgm:pt modelId="{12473040-089F-4DE7-A247-1494DAFF9F2F}" type="pres">
      <dgm:prSet presAssocID="{0E286A76-8C36-47C5-882E-CD5177CD0E4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0D113640-9BD5-4E79-A84A-A0A3F3AB73F5}" type="pres">
      <dgm:prSet presAssocID="{F95AE770-435E-4960-9F75-BD8F762F15F2}" presName="hierRoot1" presStyleCnt="0">
        <dgm:presLayoutVars>
          <dgm:hierBranch val="init"/>
        </dgm:presLayoutVars>
      </dgm:prSet>
      <dgm:spPr/>
    </dgm:pt>
    <dgm:pt modelId="{A22D3D98-1434-43AB-A1B9-A68126D4ECC8}" type="pres">
      <dgm:prSet presAssocID="{F95AE770-435E-4960-9F75-BD8F762F15F2}" presName="rootComposite1" presStyleCnt="0"/>
      <dgm:spPr/>
    </dgm:pt>
    <dgm:pt modelId="{8E523AD2-0E00-4E2E-8947-6D66E83DA13B}" type="pres">
      <dgm:prSet presAssocID="{F95AE770-435E-4960-9F75-BD8F762F15F2}" presName="rootText1" presStyleLbl="node0" presStyleIdx="0" presStyleCnt="1" custScaleX="806736" custScaleY="137116" custLinFactY="-6317" custLinFactNeighborX="904" custLinFactNeighborY="-100000">
        <dgm:presLayoutVars>
          <dgm:chMax/>
          <dgm:chPref val="3"/>
        </dgm:presLayoutVars>
      </dgm:prSet>
      <dgm:spPr/>
    </dgm:pt>
    <dgm:pt modelId="{136717ED-375D-4249-A2FF-459468B42650}" type="pres">
      <dgm:prSet presAssocID="{F95AE770-435E-4960-9F75-BD8F762F15F2}" presName="titleText1" presStyleLbl="fgAcc0" presStyleIdx="0" presStyleCnt="1" custLinFactY="-109179" custLinFactNeighborX="18030" custLinFactNeighborY="-200000">
        <dgm:presLayoutVars>
          <dgm:chMax val="0"/>
          <dgm:chPref val="0"/>
        </dgm:presLayoutVars>
      </dgm:prSet>
      <dgm:spPr/>
    </dgm:pt>
    <dgm:pt modelId="{105E2AE8-6C45-41D9-ABA5-5A43EE615469}" type="pres">
      <dgm:prSet presAssocID="{F95AE770-435E-4960-9F75-BD8F762F15F2}" presName="rootConnector1" presStyleLbl="node1" presStyleIdx="0" presStyleCnt="12"/>
      <dgm:spPr/>
    </dgm:pt>
    <dgm:pt modelId="{82593D4B-AC23-4BA5-9DFB-DB2087C1D75B}" type="pres">
      <dgm:prSet presAssocID="{F95AE770-435E-4960-9F75-BD8F762F15F2}" presName="hierChild2" presStyleCnt="0"/>
      <dgm:spPr/>
    </dgm:pt>
    <dgm:pt modelId="{AA6338F4-82B3-4D11-81BB-6B7695A92540}" type="pres">
      <dgm:prSet presAssocID="{A1DC78D4-E04D-4B08-82B0-B28132016EBF}" presName="Name37" presStyleLbl="parChTrans1D2" presStyleIdx="0" presStyleCnt="3"/>
      <dgm:spPr/>
    </dgm:pt>
    <dgm:pt modelId="{D307A622-D37E-4B85-B929-E5DAF0532499}" type="pres">
      <dgm:prSet presAssocID="{29FB848B-56A8-41CD-9C70-AB41341305E4}" presName="hierRoot2" presStyleCnt="0">
        <dgm:presLayoutVars>
          <dgm:hierBranch val="init"/>
        </dgm:presLayoutVars>
      </dgm:prSet>
      <dgm:spPr/>
    </dgm:pt>
    <dgm:pt modelId="{6AEB0376-C6E3-4013-BFAD-FBA64ED41A7C}" type="pres">
      <dgm:prSet presAssocID="{29FB848B-56A8-41CD-9C70-AB41341305E4}" presName="rootComposite" presStyleCnt="0"/>
      <dgm:spPr/>
    </dgm:pt>
    <dgm:pt modelId="{9666E7B9-9443-44B2-B33A-093A8E40AB36}" type="pres">
      <dgm:prSet presAssocID="{29FB848B-56A8-41CD-9C70-AB41341305E4}" presName="rootText" presStyleLbl="node1" presStyleIdx="0" presStyleCnt="12" custLinFactNeighborX="6541" custLinFactNeighborY="-15937">
        <dgm:presLayoutVars>
          <dgm:chMax/>
          <dgm:chPref val="3"/>
        </dgm:presLayoutVars>
      </dgm:prSet>
      <dgm:spPr/>
    </dgm:pt>
    <dgm:pt modelId="{636A063D-4F91-49AC-8E2B-234CF6CE09C5}" type="pres">
      <dgm:prSet presAssocID="{29FB848B-56A8-41CD-9C70-AB41341305E4}" presName="titleText2" presStyleLbl="fgAcc1" presStyleIdx="0" presStyleCnt="12" custLinFactNeighborX="12678" custLinFactNeighborY="-51853">
        <dgm:presLayoutVars>
          <dgm:chMax val="0"/>
          <dgm:chPref val="0"/>
        </dgm:presLayoutVars>
      </dgm:prSet>
      <dgm:spPr/>
    </dgm:pt>
    <dgm:pt modelId="{5DE10D4D-7B77-492C-9EB0-24B7C0E94A58}" type="pres">
      <dgm:prSet presAssocID="{29FB848B-56A8-41CD-9C70-AB41341305E4}" presName="rootConnector" presStyleLbl="node2" presStyleIdx="0" presStyleCnt="0"/>
      <dgm:spPr/>
    </dgm:pt>
    <dgm:pt modelId="{AA2B77C1-B0BF-497B-96BA-DD93AC6A4357}" type="pres">
      <dgm:prSet presAssocID="{29FB848B-56A8-41CD-9C70-AB41341305E4}" presName="hierChild4" presStyleCnt="0"/>
      <dgm:spPr/>
    </dgm:pt>
    <dgm:pt modelId="{00F14AD2-0462-4585-93AF-6D15D1FD8534}" type="pres">
      <dgm:prSet presAssocID="{29FB848B-56A8-41CD-9C70-AB41341305E4}" presName="hierChild5" presStyleCnt="0"/>
      <dgm:spPr/>
    </dgm:pt>
    <dgm:pt modelId="{EEEE4882-B4CB-4AA4-943F-E89E3EADFD61}" type="pres">
      <dgm:prSet presAssocID="{8B77D205-2921-485D-A378-B036064A917C}" presName="Name96" presStyleLbl="parChTrans1D3" presStyleIdx="0" presStyleCnt="11"/>
      <dgm:spPr/>
    </dgm:pt>
    <dgm:pt modelId="{C4EF3ABA-406C-4E4D-A6A7-156910E81340}" type="pres">
      <dgm:prSet presAssocID="{F91DF636-63C8-4403-8A6A-2C292EDCD24D}" presName="hierRoot3" presStyleCnt="0">
        <dgm:presLayoutVars>
          <dgm:hierBranch val="init"/>
        </dgm:presLayoutVars>
      </dgm:prSet>
      <dgm:spPr/>
    </dgm:pt>
    <dgm:pt modelId="{AC2AB6D9-9453-437E-AAFC-799F51C77906}" type="pres">
      <dgm:prSet presAssocID="{F91DF636-63C8-4403-8A6A-2C292EDCD24D}" presName="rootComposite3" presStyleCnt="0"/>
      <dgm:spPr/>
    </dgm:pt>
    <dgm:pt modelId="{7E63174B-CA5E-4DF5-9125-49AE84C73844}" type="pres">
      <dgm:prSet presAssocID="{F91DF636-63C8-4403-8A6A-2C292EDCD24D}" presName="rootText3" presStyleLbl="asst1" presStyleIdx="0" presStyleCnt="10">
        <dgm:presLayoutVars>
          <dgm:chPref val="3"/>
        </dgm:presLayoutVars>
      </dgm:prSet>
      <dgm:spPr/>
    </dgm:pt>
    <dgm:pt modelId="{571262CF-F24D-4027-AFC2-403911C2E1D5}" type="pres">
      <dgm:prSet presAssocID="{F91DF636-63C8-4403-8A6A-2C292EDCD24D}" presName="titleText3" presStyleLbl="fgAcc2" presStyleIdx="0" presStyleCnt="10">
        <dgm:presLayoutVars>
          <dgm:chMax val="0"/>
          <dgm:chPref val="0"/>
        </dgm:presLayoutVars>
      </dgm:prSet>
      <dgm:spPr/>
    </dgm:pt>
    <dgm:pt modelId="{B8EAF55C-A41B-41BE-8E5C-C3D2AC996A40}" type="pres">
      <dgm:prSet presAssocID="{F91DF636-63C8-4403-8A6A-2C292EDCD24D}" presName="rootConnector3" presStyleLbl="asst2" presStyleIdx="0" presStyleCnt="0"/>
      <dgm:spPr/>
    </dgm:pt>
    <dgm:pt modelId="{B1F8F5A6-5CD5-4DE6-8CF1-3F30A1C5E002}" type="pres">
      <dgm:prSet presAssocID="{F91DF636-63C8-4403-8A6A-2C292EDCD24D}" presName="hierChild6" presStyleCnt="0"/>
      <dgm:spPr/>
    </dgm:pt>
    <dgm:pt modelId="{ED657491-DD8B-49A7-8D00-86BAD14BD1DF}" type="pres">
      <dgm:prSet presAssocID="{F65E0889-2126-4174-9B9A-5A1860A36903}" presName="Name37" presStyleLbl="parChTrans1D4" presStyleIdx="0" presStyleCnt="8"/>
      <dgm:spPr/>
    </dgm:pt>
    <dgm:pt modelId="{5E5B3B9E-43F9-4869-88C1-E8E19B623A50}" type="pres">
      <dgm:prSet presAssocID="{7AC4E46F-3658-4043-B669-92D75345609B}" presName="hierRoot2" presStyleCnt="0">
        <dgm:presLayoutVars>
          <dgm:hierBranch val="init"/>
        </dgm:presLayoutVars>
      </dgm:prSet>
      <dgm:spPr/>
    </dgm:pt>
    <dgm:pt modelId="{FCE0F9E8-C1F2-499C-AA6F-63CBFAA934AC}" type="pres">
      <dgm:prSet presAssocID="{7AC4E46F-3658-4043-B669-92D75345609B}" presName="rootComposite" presStyleCnt="0"/>
      <dgm:spPr/>
    </dgm:pt>
    <dgm:pt modelId="{B442D764-280B-4DAB-A0B3-C3B78431B1C6}" type="pres">
      <dgm:prSet presAssocID="{7AC4E46F-3658-4043-B669-92D75345609B}" presName="rootText" presStyleLbl="node1" presStyleIdx="1" presStyleCnt="12" custLinFactNeighborY="-8314">
        <dgm:presLayoutVars>
          <dgm:chMax/>
          <dgm:chPref val="3"/>
        </dgm:presLayoutVars>
      </dgm:prSet>
      <dgm:spPr/>
    </dgm:pt>
    <dgm:pt modelId="{16189ED2-1ACC-448D-8FA0-201B1E95B669}" type="pres">
      <dgm:prSet presAssocID="{7AC4E46F-3658-4043-B669-92D75345609B}" presName="titleText2" presStyleLbl="fgAcc1" presStyleIdx="1" presStyleCnt="12">
        <dgm:presLayoutVars>
          <dgm:chMax val="0"/>
          <dgm:chPref val="0"/>
        </dgm:presLayoutVars>
      </dgm:prSet>
      <dgm:spPr/>
    </dgm:pt>
    <dgm:pt modelId="{2B8BD749-3DAA-4DE1-BE84-D53B79BE0ECF}" type="pres">
      <dgm:prSet presAssocID="{7AC4E46F-3658-4043-B669-92D75345609B}" presName="rootConnector" presStyleLbl="node4" presStyleIdx="0" presStyleCnt="0"/>
      <dgm:spPr/>
    </dgm:pt>
    <dgm:pt modelId="{3AAFA22F-6964-463D-8F70-582C3DBD98F6}" type="pres">
      <dgm:prSet presAssocID="{7AC4E46F-3658-4043-B669-92D75345609B}" presName="hierChild4" presStyleCnt="0"/>
      <dgm:spPr/>
    </dgm:pt>
    <dgm:pt modelId="{C2CDD661-1FE6-4C93-BFC4-54A84CFFB8E7}" type="pres">
      <dgm:prSet presAssocID="{7AC4E46F-3658-4043-B669-92D75345609B}" presName="hierChild5" presStyleCnt="0"/>
      <dgm:spPr/>
    </dgm:pt>
    <dgm:pt modelId="{52544041-2333-41CB-A44B-8FF525B8B14D}" type="pres">
      <dgm:prSet presAssocID="{E3944E62-7ACB-4639-A862-8B69C39AE363}" presName="Name37" presStyleLbl="parChTrans1D4" presStyleIdx="1" presStyleCnt="8"/>
      <dgm:spPr/>
    </dgm:pt>
    <dgm:pt modelId="{B6E23E11-A07E-4FAE-8BBC-DEDD8D6316A1}" type="pres">
      <dgm:prSet presAssocID="{3BBCD014-40B7-4729-8945-8CBFEAB13264}" presName="hierRoot2" presStyleCnt="0">
        <dgm:presLayoutVars>
          <dgm:hierBranch val="init"/>
        </dgm:presLayoutVars>
      </dgm:prSet>
      <dgm:spPr/>
    </dgm:pt>
    <dgm:pt modelId="{A55322E6-E510-4EAB-B1A3-FACC667DBB1C}" type="pres">
      <dgm:prSet presAssocID="{3BBCD014-40B7-4729-8945-8CBFEAB13264}" presName="rootComposite" presStyleCnt="0"/>
      <dgm:spPr/>
    </dgm:pt>
    <dgm:pt modelId="{8CC0D3B4-929F-44A1-A683-8FC1A0DA608E}" type="pres">
      <dgm:prSet presAssocID="{3BBCD014-40B7-4729-8945-8CBFEAB13264}" presName="rootText" presStyleLbl="node1" presStyleIdx="2" presStyleCnt="12">
        <dgm:presLayoutVars>
          <dgm:chMax/>
          <dgm:chPref val="3"/>
        </dgm:presLayoutVars>
      </dgm:prSet>
      <dgm:spPr/>
    </dgm:pt>
    <dgm:pt modelId="{52F4E6E2-8636-46C5-8F2D-7A4DBC597687}" type="pres">
      <dgm:prSet presAssocID="{3BBCD014-40B7-4729-8945-8CBFEAB13264}" presName="titleText2" presStyleLbl="fgAcc1" presStyleIdx="2" presStyleCnt="12">
        <dgm:presLayoutVars>
          <dgm:chMax val="0"/>
          <dgm:chPref val="0"/>
        </dgm:presLayoutVars>
      </dgm:prSet>
      <dgm:spPr/>
    </dgm:pt>
    <dgm:pt modelId="{89024FDE-1AD0-46EA-AA6C-31C36F738DEC}" type="pres">
      <dgm:prSet presAssocID="{3BBCD014-40B7-4729-8945-8CBFEAB13264}" presName="rootConnector" presStyleLbl="node4" presStyleIdx="0" presStyleCnt="0"/>
      <dgm:spPr/>
    </dgm:pt>
    <dgm:pt modelId="{EF57971E-6866-4FCF-A050-B04C50AA6721}" type="pres">
      <dgm:prSet presAssocID="{3BBCD014-40B7-4729-8945-8CBFEAB13264}" presName="hierChild4" presStyleCnt="0"/>
      <dgm:spPr/>
    </dgm:pt>
    <dgm:pt modelId="{4560A68C-E68C-44CD-9212-7B1542DCD8DA}" type="pres">
      <dgm:prSet presAssocID="{3BBCD014-40B7-4729-8945-8CBFEAB13264}" presName="hierChild5" presStyleCnt="0"/>
      <dgm:spPr/>
    </dgm:pt>
    <dgm:pt modelId="{01344651-2FC9-4B5D-B0CE-916DC71CFF6B}" type="pres">
      <dgm:prSet presAssocID="{F91DF636-63C8-4403-8A6A-2C292EDCD24D}" presName="hierChild7" presStyleCnt="0"/>
      <dgm:spPr/>
    </dgm:pt>
    <dgm:pt modelId="{CC2B37B8-F174-40D6-A000-B72E3968A3B3}" type="pres">
      <dgm:prSet presAssocID="{DAE1E548-10A4-4BE9-AB2E-1C04DDA04E88}" presName="Name96" presStyleLbl="parChTrans1D3" presStyleIdx="1" presStyleCnt="11"/>
      <dgm:spPr/>
    </dgm:pt>
    <dgm:pt modelId="{8267DCE8-B656-4853-A858-5DE0E9510881}" type="pres">
      <dgm:prSet presAssocID="{57B71F15-5E40-4970-8505-467FD77D7824}" presName="hierRoot3" presStyleCnt="0">
        <dgm:presLayoutVars>
          <dgm:hierBranch val="init"/>
        </dgm:presLayoutVars>
      </dgm:prSet>
      <dgm:spPr/>
    </dgm:pt>
    <dgm:pt modelId="{7BA370E9-BF68-4EC1-9675-E658BF4CBAAA}" type="pres">
      <dgm:prSet presAssocID="{57B71F15-5E40-4970-8505-467FD77D7824}" presName="rootComposite3" presStyleCnt="0"/>
      <dgm:spPr/>
    </dgm:pt>
    <dgm:pt modelId="{41BE0E90-3FDA-4A98-A8F1-64174B73B6FF}" type="pres">
      <dgm:prSet presAssocID="{57B71F15-5E40-4970-8505-467FD77D7824}" presName="rootText3" presStyleLbl="asst1" presStyleIdx="1" presStyleCnt="10">
        <dgm:presLayoutVars>
          <dgm:chPref val="3"/>
        </dgm:presLayoutVars>
      </dgm:prSet>
      <dgm:spPr/>
    </dgm:pt>
    <dgm:pt modelId="{D1EEAFA4-9250-4A76-9EE5-F6B13B716E9A}" type="pres">
      <dgm:prSet presAssocID="{57B71F15-5E40-4970-8505-467FD77D7824}" presName="titleText3" presStyleLbl="fgAcc2" presStyleIdx="1" presStyleCnt="10">
        <dgm:presLayoutVars>
          <dgm:chMax val="0"/>
          <dgm:chPref val="0"/>
        </dgm:presLayoutVars>
      </dgm:prSet>
      <dgm:spPr/>
    </dgm:pt>
    <dgm:pt modelId="{2F425873-ABD5-4584-B901-4EBE5A336C49}" type="pres">
      <dgm:prSet presAssocID="{57B71F15-5E40-4970-8505-467FD77D7824}" presName="rootConnector3" presStyleLbl="asst2" presStyleIdx="0" presStyleCnt="0"/>
      <dgm:spPr/>
    </dgm:pt>
    <dgm:pt modelId="{B8B979BE-2E3B-418C-A338-A1AABF668B10}" type="pres">
      <dgm:prSet presAssocID="{57B71F15-5E40-4970-8505-467FD77D7824}" presName="hierChild6" presStyleCnt="0"/>
      <dgm:spPr/>
    </dgm:pt>
    <dgm:pt modelId="{39F820E3-A9F8-4BA8-9CE3-09DDADE3B5C1}" type="pres">
      <dgm:prSet presAssocID="{2895E92A-23AD-4656-A0A3-E41670750A7A}" presName="Name37" presStyleLbl="parChTrans1D4" presStyleIdx="2" presStyleCnt="8"/>
      <dgm:spPr/>
    </dgm:pt>
    <dgm:pt modelId="{297DA7A2-D85A-4E08-A991-845BDD0D8184}" type="pres">
      <dgm:prSet presAssocID="{C2F75422-78E4-4874-AF74-1843EFA0EB82}" presName="hierRoot2" presStyleCnt="0">
        <dgm:presLayoutVars>
          <dgm:hierBranch val="init"/>
        </dgm:presLayoutVars>
      </dgm:prSet>
      <dgm:spPr/>
    </dgm:pt>
    <dgm:pt modelId="{18EB80AC-F3EC-4DA0-A890-3BA8CFA9367C}" type="pres">
      <dgm:prSet presAssocID="{C2F75422-78E4-4874-AF74-1843EFA0EB82}" presName="rootComposite" presStyleCnt="0"/>
      <dgm:spPr/>
    </dgm:pt>
    <dgm:pt modelId="{F1975F02-2EF4-484A-9524-F9942D511CE5}" type="pres">
      <dgm:prSet presAssocID="{C2F75422-78E4-4874-AF74-1843EFA0EB82}" presName="rootText" presStyleLbl="node1" presStyleIdx="3" presStyleCnt="12" custLinFactNeighborY="-3253">
        <dgm:presLayoutVars>
          <dgm:chMax/>
          <dgm:chPref val="3"/>
        </dgm:presLayoutVars>
      </dgm:prSet>
      <dgm:spPr/>
    </dgm:pt>
    <dgm:pt modelId="{99EAC8AE-5B83-46E1-92C8-DC2AAE3EC7B2}" type="pres">
      <dgm:prSet presAssocID="{C2F75422-78E4-4874-AF74-1843EFA0EB82}" presName="titleText2" presStyleLbl="fgAcc1" presStyleIdx="3" presStyleCnt="12">
        <dgm:presLayoutVars>
          <dgm:chMax val="0"/>
          <dgm:chPref val="0"/>
        </dgm:presLayoutVars>
      </dgm:prSet>
      <dgm:spPr/>
    </dgm:pt>
    <dgm:pt modelId="{8B9C8441-EA95-4947-9004-BFE1DA781C2B}" type="pres">
      <dgm:prSet presAssocID="{C2F75422-78E4-4874-AF74-1843EFA0EB82}" presName="rootConnector" presStyleLbl="node4" presStyleIdx="0" presStyleCnt="0"/>
      <dgm:spPr/>
    </dgm:pt>
    <dgm:pt modelId="{9ECA7F9F-1C74-428E-990E-C751169924CF}" type="pres">
      <dgm:prSet presAssocID="{C2F75422-78E4-4874-AF74-1843EFA0EB82}" presName="hierChild4" presStyleCnt="0"/>
      <dgm:spPr/>
    </dgm:pt>
    <dgm:pt modelId="{300200DD-33DA-46CC-BA0F-E92CBE11551E}" type="pres">
      <dgm:prSet presAssocID="{C2F75422-78E4-4874-AF74-1843EFA0EB82}" presName="hierChild5" presStyleCnt="0"/>
      <dgm:spPr/>
    </dgm:pt>
    <dgm:pt modelId="{ACEB5686-D3DE-43C5-9984-64C902148B1F}" type="pres">
      <dgm:prSet presAssocID="{57B71F15-5E40-4970-8505-467FD77D7824}" presName="hierChild7" presStyleCnt="0"/>
      <dgm:spPr/>
    </dgm:pt>
    <dgm:pt modelId="{026C649D-3F00-437D-963D-E1E4DD5912CD}" type="pres">
      <dgm:prSet presAssocID="{174D7D14-924D-44A9-89AE-AA3541C6B812}" presName="Name96" presStyleLbl="parChTrans1D3" presStyleIdx="2" presStyleCnt="11"/>
      <dgm:spPr/>
    </dgm:pt>
    <dgm:pt modelId="{9DAB5AC8-F2D5-4AD3-A42C-3A213AA4F6DC}" type="pres">
      <dgm:prSet presAssocID="{A1E2D474-5D9C-4516-B04C-A47FAB894CF7}" presName="hierRoot3" presStyleCnt="0">
        <dgm:presLayoutVars>
          <dgm:hierBranch val="init"/>
        </dgm:presLayoutVars>
      </dgm:prSet>
      <dgm:spPr/>
    </dgm:pt>
    <dgm:pt modelId="{2E258340-AD80-4D65-A0C9-9EB0B6DE56E4}" type="pres">
      <dgm:prSet presAssocID="{A1E2D474-5D9C-4516-B04C-A47FAB894CF7}" presName="rootComposite3" presStyleCnt="0"/>
      <dgm:spPr/>
    </dgm:pt>
    <dgm:pt modelId="{2343907D-08A6-40D3-8D5B-C63D70AFD2D4}" type="pres">
      <dgm:prSet presAssocID="{A1E2D474-5D9C-4516-B04C-A47FAB894CF7}" presName="rootText3" presStyleLbl="asst1" presStyleIdx="2" presStyleCnt="10">
        <dgm:presLayoutVars>
          <dgm:chPref val="3"/>
        </dgm:presLayoutVars>
      </dgm:prSet>
      <dgm:spPr/>
    </dgm:pt>
    <dgm:pt modelId="{E723FB6F-CBCC-41C8-A097-1DF1552C8FA8}" type="pres">
      <dgm:prSet presAssocID="{A1E2D474-5D9C-4516-B04C-A47FAB894CF7}" presName="titleText3" presStyleLbl="fgAcc2" presStyleIdx="2" presStyleCnt="10">
        <dgm:presLayoutVars>
          <dgm:chMax val="0"/>
          <dgm:chPref val="0"/>
        </dgm:presLayoutVars>
      </dgm:prSet>
      <dgm:spPr/>
    </dgm:pt>
    <dgm:pt modelId="{078DF722-F36A-4987-BF88-B87DFB5283D3}" type="pres">
      <dgm:prSet presAssocID="{A1E2D474-5D9C-4516-B04C-A47FAB894CF7}" presName="rootConnector3" presStyleLbl="asst2" presStyleIdx="0" presStyleCnt="0"/>
      <dgm:spPr/>
    </dgm:pt>
    <dgm:pt modelId="{E1951E1E-90B2-4B5E-AC54-ACFCD1CAE773}" type="pres">
      <dgm:prSet presAssocID="{A1E2D474-5D9C-4516-B04C-A47FAB894CF7}" presName="hierChild6" presStyleCnt="0"/>
      <dgm:spPr/>
    </dgm:pt>
    <dgm:pt modelId="{F50E8E36-6B44-4A4E-9CA9-D012E6EC4F80}" type="pres">
      <dgm:prSet presAssocID="{A1E2D474-5D9C-4516-B04C-A47FAB894CF7}" presName="hierChild7" presStyleCnt="0"/>
      <dgm:spPr/>
    </dgm:pt>
    <dgm:pt modelId="{85417D1D-9184-42F8-BF17-D62594FBC863}" type="pres">
      <dgm:prSet presAssocID="{9FB8D692-0603-4152-80DC-E07ED6BD4AB3}" presName="Name37" presStyleLbl="parChTrans1D2" presStyleIdx="1" presStyleCnt="3"/>
      <dgm:spPr/>
    </dgm:pt>
    <dgm:pt modelId="{233E46D2-4539-4025-A970-0EB3394C691E}" type="pres">
      <dgm:prSet presAssocID="{6DB3284A-DF72-43DD-BDE4-F1128C42B507}" presName="hierRoot2" presStyleCnt="0">
        <dgm:presLayoutVars>
          <dgm:hierBranch val="init"/>
        </dgm:presLayoutVars>
      </dgm:prSet>
      <dgm:spPr/>
    </dgm:pt>
    <dgm:pt modelId="{11A93BE0-4CAF-4807-9D10-4EBCCA26AE5E}" type="pres">
      <dgm:prSet presAssocID="{6DB3284A-DF72-43DD-BDE4-F1128C42B507}" presName="rootComposite" presStyleCnt="0"/>
      <dgm:spPr/>
    </dgm:pt>
    <dgm:pt modelId="{FEBF3206-5D4C-47E7-B1A5-D896089874C0}" type="pres">
      <dgm:prSet presAssocID="{6DB3284A-DF72-43DD-BDE4-F1128C42B507}" presName="rootText" presStyleLbl="node1" presStyleIdx="4" presStyleCnt="12" custLinFactNeighborX="-988" custLinFactNeighborY="-13000">
        <dgm:presLayoutVars>
          <dgm:chMax/>
          <dgm:chPref val="3"/>
        </dgm:presLayoutVars>
      </dgm:prSet>
      <dgm:spPr/>
    </dgm:pt>
    <dgm:pt modelId="{A91155B9-12EF-4126-AA84-761E51DC9815}" type="pres">
      <dgm:prSet presAssocID="{6DB3284A-DF72-43DD-BDE4-F1128C42B507}" presName="titleText2" presStyleLbl="fgAcc1" presStyleIdx="4" presStyleCnt="12" custLinFactNeighborX="5845" custLinFactNeighborY="-31386">
        <dgm:presLayoutVars>
          <dgm:chMax val="0"/>
          <dgm:chPref val="0"/>
        </dgm:presLayoutVars>
      </dgm:prSet>
      <dgm:spPr/>
    </dgm:pt>
    <dgm:pt modelId="{D27D1293-2E67-48E1-9C9A-94DDB9349858}" type="pres">
      <dgm:prSet presAssocID="{6DB3284A-DF72-43DD-BDE4-F1128C42B507}" presName="rootConnector" presStyleLbl="node2" presStyleIdx="0" presStyleCnt="0"/>
      <dgm:spPr/>
    </dgm:pt>
    <dgm:pt modelId="{B1CEE8E7-A70E-473D-965E-6B80688F8E83}" type="pres">
      <dgm:prSet presAssocID="{6DB3284A-DF72-43DD-BDE4-F1128C42B507}" presName="hierChild4" presStyleCnt="0"/>
      <dgm:spPr/>
    </dgm:pt>
    <dgm:pt modelId="{169FDEB7-33F8-4EA3-8E2B-603C87DBEA6D}" type="pres">
      <dgm:prSet presAssocID="{4B2277A4-939C-4EE5-AB6E-2855ACE776E4}" presName="Name37" presStyleLbl="parChTrans1D3" presStyleIdx="3" presStyleCnt="11"/>
      <dgm:spPr/>
    </dgm:pt>
    <dgm:pt modelId="{56DBDA08-81CB-48FE-9E64-4FC82BBCD6EE}" type="pres">
      <dgm:prSet presAssocID="{068FCD82-D1A4-44CB-923A-6280DB5393FE}" presName="hierRoot2" presStyleCnt="0">
        <dgm:presLayoutVars>
          <dgm:hierBranch val="init"/>
        </dgm:presLayoutVars>
      </dgm:prSet>
      <dgm:spPr/>
    </dgm:pt>
    <dgm:pt modelId="{AE23D4D9-64BD-4670-B056-BD43D1773590}" type="pres">
      <dgm:prSet presAssocID="{068FCD82-D1A4-44CB-923A-6280DB5393FE}" presName="rootComposite" presStyleCnt="0"/>
      <dgm:spPr/>
    </dgm:pt>
    <dgm:pt modelId="{3F5770C8-B660-4B02-8DA2-0809841414CE}" type="pres">
      <dgm:prSet presAssocID="{068FCD82-D1A4-44CB-923A-6280DB5393FE}" presName="rootText" presStyleLbl="node1" presStyleIdx="5" presStyleCnt="12">
        <dgm:presLayoutVars>
          <dgm:chMax/>
          <dgm:chPref val="3"/>
        </dgm:presLayoutVars>
      </dgm:prSet>
      <dgm:spPr/>
    </dgm:pt>
    <dgm:pt modelId="{5838B7B0-9AA1-4DA9-84B9-57FD870D2115}" type="pres">
      <dgm:prSet presAssocID="{068FCD82-D1A4-44CB-923A-6280DB5393FE}" presName="titleText2" presStyleLbl="fgAcc1" presStyleIdx="5" presStyleCnt="12">
        <dgm:presLayoutVars>
          <dgm:chMax val="0"/>
          <dgm:chPref val="0"/>
        </dgm:presLayoutVars>
      </dgm:prSet>
      <dgm:spPr/>
    </dgm:pt>
    <dgm:pt modelId="{7A66DF1D-8E17-41F5-BFF5-ACC4A8B7DC56}" type="pres">
      <dgm:prSet presAssocID="{068FCD82-D1A4-44CB-923A-6280DB5393FE}" presName="rootConnector" presStyleLbl="node3" presStyleIdx="0" presStyleCnt="0"/>
      <dgm:spPr/>
    </dgm:pt>
    <dgm:pt modelId="{AC40CF1A-14AB-4611-9FDB-801D4CA114D9}" type="pres">
      <dgm:prSet presAssocID="{068FCD82-D1A4-44CB-923A-6280DB5393FE}" presName="hierChild4" presStyleCnt="0"/>
      <dgm:spPr/>
    </dgm:pt>
    <dgm:pt modelId="{7C11DD81-55EA-43FE-8346-2E05FA3681E4}" type="pres">
      <dgm:prSet presAssocID="{068FCD82-D1A4-44CB-923A-6280DB5393FE}" presName="hierChild5" presStyleCnt="0"/>
      <dgm:spPr/>
    </dgm:pt>
    <dgm:pt modelId="{7DD23056-2747-4E81-8FC8-7FCB97205C07}" type="pres">
      <dgm:prSet presAssocID="{3A38675C-CF09-499B-B62E-149CE6C10F17}" presName="Name96" presStyleLbl="parChTrans1D4" presStyleIdx="3" presStyleCnt="8"/>
      <dgm:spPr/>
    </dgm:pt>
    <dgm:pt modelId="{7BD0C815-175E-44E0-9815-CD7A89F7DF67}" type="pres">
      <dgm:prSet presAssocID="{3410D540-64E3-42D1-98FE-6AC0F02148B0}" presName="hierRoot3" presStyleCnt="0">
        <dgm:presLayoutVars>
          <dgm:hierBranch val="init"/>
        </dgm:presLayoutVars>
      </dgm:prSet>
      <dgm:spPr/>
    </dgm:pt>
    <dgm:pt modelId="{546EEA3A-A109-4192-B91F-2D4C1FC322B5}" type="pres">
      <dgm:prSet presAssocID="{3410D540-64E3-42D1-98FE-6AC0F02148B0}" presName="rootComposite3" presStyleCnt="0"/>
      <dgm:spPr/>
    </dgm:pt>
    <dgm:pt modelId="{EC9772B7-D6B9-4C1B-8530-E60D6A73F0A7}" type="pres">
      <dgm:prSet presAssocID="{3410D540-64E3-42D1-98FE-6AC0F02148B0}" presName="rootText3" presStyleLbl="asst1" presStyleIdx="3" presStyleCnt="10">
        <dgm:presLayoutVars>
          <dgm:chPref val="3"/>
        </dgm:presLayoutVars>
      </dgm:prSet>
      <dgm:spPr/>
    </dgm:pt>
    <dgm:pt modelId="{A682AF4E-8B85-45B2-A4D2-83F8FF16C970}" type="pres">
      <dgm:prSet presAssocID="{3410D540-64E3-42D1-98FE-6AC0F02148B0}" presName="titleText3" presStyleLbl="fgAcc2" presStyleIdx="3" presStyleCnt="10">
        <dgm:presLayoutVars>
          <dgm:chMax val="0"/>
          <dgm:chPref val="0"/>
        </dgm:presLayoutVars>
      </dgm:prSet>
      <dgm:spPr/>
    </dgm:pt>
    <dgm:pt modelId="{F1016816-FE95-4611-B43D-CC0D6CAC0173}" type="pres">
      <dgm:prSet presAssocID="{3410D540-64E3-42D1-98FE-6AC0F02148B0}" presName="rootConnector3" presStyleLbl="asst3" presStyleIdx="0" presStyleCnt="0"/>
      <dgm:spPr/>
    </dgm:pt>
    <dgm:pt modelId="{58818AFA-A742-4642-A4C8-1C8334AAC4E3}" type="pres">
      <dgm:prSet presAssocID="{3410D540-64E3-42D1-98FE-6AC0F02148B0}" presName="hierChild6" presStyleCnt="0"/>
      <dgm:spPr/>
    </dgm:pt>
    <dgm:pt modelId="{F6A96B23-3466-4CB6-A385-C32A9FBA8FA9}" type="pres">
      <dgm:prSet presAssocID="{3410D540-64E3-42D1-98FE-6AC0F02148B0}" presName="hierChild7" presStyleCnt="0"/>
      <dgm:spPr/>
    </dgm:pt>
    <dgm:pt modelId="{96AEC6DB-7393-4ABA-87C3-1EB20E9215AD}" type="pres">
      <dgm:prSet presAssocID="{564F7AC8-B894-48FD-8B64-BC9C5AEA3769}" presName="Name96" presStyleLbl="parChTrans1D4" presStyleIdx="4" presStyleCnt="8"/>
      <dgm:spPr/>
    </dgm:pt>
    <dgm:pt modelId="{C1E01E9D-C491-4B0C-903D-6E2433527D0B}" type="pres">
      <dgm:prSet presAssocID="{DE079593-CC0B-4BF1-8A60-68F394F8370C}" presName="hierRoot3" presStyleCnt="0">
        <dgm:presLayoutVars>
          <dgm:hierBranch val="init"/>
        </dgm:presLayoutVars>
      </dgm:prSet>
      <dgm:spPr/>
    </dgm:pt>
    <dgm:pt modelId="{3D8CE84B-074B-4BAA-BA2C-5A4B100CF486}" type="pres">
      <dgm:prSet presAssocID="{DE079593-CC0B-4BF1-8A60-68F394F8370C}" presName="rootComposite3" presStyleCnt="0"/>
      <dgm:spPr/>
    </dgm:pt>
    <dgm:pt modelId="{CE3CD8DA-A9D3-4A4C-B7DA-1C1EC2C93A80}" type="pres">
      <dgm:prSet presAssocID="{DE079593-CC0B-4BF1-8A60-68F394F8370C}" presName="rootText3" presStyleLbl="asst1" presStyleIdx="4" presStyleCnt="10">
        <dgm:presLayoutVars>
          <dgm:chPref val="3"/>
        </dgm:presLayoutVars>
      </dgm:prSet>
      <dgm:spPr/>
    </dgm:pt>
    <dgm:pt modelId="{5DD5E903-6337-481D-A08A-E95DB0D8C99C}" type="pres">
      <dgm:prSet presAssocID="{DE079593-CC0B-4BF1-8A60-68F394F8370C}" presName="titleText3" presStyleLbl="fgAcc2" presStyleIdx="4" presStyleCnt="10">
        <dgm:presLayoutVars>
          <dgm:chMax val="0"/>
          <dgm:chPref val="0"/>
        </dgm:presLayoutVars>
      </dgm:prSet>
      <dgm:spPr/>
    </dgm:pt>
    <dgm:pt modelId="{98B0E279-0705-47C3-971F-E05B57E0DDB9}" type="pres">
      <dgm:prSet presAssocID="{DE079593-CC0B-4BF1-8A60-68F394F8370C}" presName="rootConnector3" presStyleLbl="asst3" presStyleIdx="0" presStyleCnt="0"/>
      <dgm:spPr/>
    </dgm:pt>
    <dgm:pt modelId="{55929D08-DA37-4150-9ED2-DFF27C2EC8BE}" type="pres">
      <dgm:prSet presAssocID="{DE079593-CC0B-4BF1-8A60-68F394F8370C}" presName="hierChild6" presStyleCnt="0"/>
      <dgm:spPr/>
    </dgm:pt>
    <dgm:pt modelId="{34797491-039D-4C7D-9780-27533DA1728A}" type="pres">
      <dgm:prSet presAssocID="{DE079593-CC0B-4BF1-8A60-68F394F8370C}" presName="hierChild7" presStyleCnt="0"/>
      <dgm:spPr/>
    </dgm:pt>
    <dgm:pt modelId="{FFC96C89-8294-492A-92A1-FCA1C126A5BF}" type="pres">
      <dgm:prSet presAssocID="{2A45D9F1-9E61-4698-972F-F3821D20FE55}" presName="Name37" presStyleLbl="parChTrans1D3" presStyleIdx="4" presStyleCnt="11"/>
      <dgm:spPr/>
    </dgm:pt>
    <dgm:pt modelId="{C70FB684-00D1-4B30-A606-4BCDA28897BF}" type="pres">
      <dgm:prSet presAssocID="{DB6B2445-53B3-4A01-BF83-021C66E855AD}" presName="hierRoot2" presStyleCnt="0">
        <dgm:presLayoutVars>
          <dgm:hierBranch val="init"/>
        </dgm:presLayoutVars>
      </dgm:prSet>
      <dgm:spPr/>
    </dgm:pt>
    <dgm:pt modelId="{E70963B6-7350-42D3-8ACD-5D1C3D518731}" type="pres">
      <dgm:prSet presAssocID="{DB6B2445-53B3-4A01-BF83-021C66E855AD}" presName="rootComposite" presStyleCnt="0"/>
      <dgm:spPr/>
    </dgm:pt>
    <dgm:pt modelId="{C423ED1B-EEC4-4E62-9AAD-863053ADC305}" type="pres">
      <dgm:prSet presAssocID="{DB6B2445-53B3-4A01-BF83-021C66E855AD}" presName="rootText" presStyleLbl="node1" presStyleIdx="6" presStyleCnt="12">
        <dgm:presLayoutVars>
          <dgm:chMax/>
          <dgm:chPref val="3"/>
        </dgm:presLayoutVars>
      </dgm:prSet>
      <dgm:spPr/>
    </dgm:pt>
    <dgm:pt modelId="{5CBE28B7-45F5-40A0-8BA0-BBCD38151A6A}" type="pres">
      <dgm:prSet presAssocID="{DB6B2445-53B3-4A01-BF83-021C66E855AD}" presName="titleText2" presStyleLbl="fgAcc1" presStyleIdx="6" presStyleCnt="12">
        <dgm:presLayoutVars>
          <dgm:chMax val="0"/>
          <dgm:chPref val="0"/>
        </dgm:presLayoutVars>
      </dgm:prSet>
      <dgm:spPr/>
    </dgm:pt>
    <dgm:pt modelId="{19A8EEC5-9D68-4CB2-B852-7019D58B0185}" type="pres">
      <dgm:prSet presAssocID="{DB6B2445-53B3-4A01-BF83-021C66E855AD}" presName="rootConnector" presStyleLbl="node3" presStyleIdx="0" presStyleCnt="0"/>
      <dgm:spPr/>
    </dgm:pt>
    <dgm:pt modelId="{635C54CA-C649-42EB-A542-E2ED232BF423}" type="pres">
      <dgm:prSet presAssocID="{DB6B2445-53B3-4A01-BF83-021C66E855AD}" presName="hierChild4" presStyleCnt="0"/>
      <dgm:spPr/>
    </dgm:pt>
    <dgm:pt modelId="{2FF827CB-4ECC-4D1F-A629-D3B45343BFA3}" type="pres">
      <dgm:prSet presAssocID="{DB6B2445-53B3-4A01-BF83-021C66E855AD}" presName="hierChild5" presStyleCnt="0"/>
      <dgm:spPr/>
    </dgm:pt>
    <dgm:pt modelId="{884AFDBD-299B-47D5-BFBA-14E11FE731AC}" type="pres">
      <dgm:prSet presAssocID="{6DB3284A-DF72-43DD-BDE4-F1128C42B507}" presName="hierChild5" presStyleCnt="0"/>
      <dgm:spPr/>
    </dgm:pt>
    <dgm:pt modelId="{D8F5F059-7E7A-4307-ACCC-6BBA17B5A4AB}" type="pres">
      <dgm:prSet presAssocID="{34A40804-1EF3-435F-8AC1-59F017287CF1}" presName="Name96" presStyleLbl="parChTrans1D3" presStyleIdx="5" presStyleCnt="11"/>
      <dgm:spPr/>
    </dgm:pt>
    <dgm:pt modelId="{FEFCCF76-4EAC-4D4B-9412-F605EDA19BC2}" type="pres">
      <dgm:prSet presAssocID="{DDA12607-BB56-4BE7-82AF-757E3629AC92}" presName="hierRoot3" presStyleCnt="0">
        <dgm:presLayoutVars>
          <dgm:hierBranch val="init"/>
        </dgm:presLayoutVars>
      </dgm:prSet>
      <dgm:spPr/>
    </dgm:pt>
    <dgm:pt modelId="{E117C123-6AE9-4784-9500-02DE781F254E}" type="pres">
      <dgm:prSet presAssocID="{DDA12607-BB56-4BE7-82AF-757E3629AC92}" presName="rootComposite3" presStyleCnt="0"/>
      <dgm:spPr/>
    </dgm:pt>
    <dgm:pt modelId="{0F216C42-954A-48CC-8248-0F2EB663AED1}" type="pres">
      <dgm:prSet presAssocID="{DDA12607-BB56-4BE7-82AF-757E3629AC92}" presName="rootText3" presStyleLbl="asst1" presStyleIdx="5" presStyleCnt="10">
        <dgm:presLayoutVars>
          <dgm:chPref val="3"/>
        </dgm:presLayoutVars>
      </dgm:prSet>
      <dgm:spPr/>
    </dgm:pt>
    <dgm:pt modelId="{CFF7D246-A50C-4D6C-97B8-5E7DFFE66F9C}" type="pres">
      <dgm:prSet presAssocID="{DDA12607-BB56-4BE7-82AF-757E3629AC92}" presName="titleText3" presStyleLbl="fgAcc2" presStyleIdx="5" presStyleCnt="10">
        <dgm:presLayoutVars>
          <dgm:chMax val="0"/>
          <dgm:chPref val="0"/>
        </dgm:presLayoutVars>
      </dgm:prSet>
      <dgm:spPr/>
    </dgm:pt>
    <dgm:pt modelId="{01D09021-DA55-467B-AAD7-45D650F0B4EC}" type="pres">
      <dgm:prSet presAssocID="{DDA12607-BB56-4BE7-82AF-757E3629AC92}" presName="rootConnector3" presStyleLbl="asst2" presStyleIdx="0" presStyleCnt="0"/>
      <dgm:spPr/>
    </dgm:pt>
    <dgm:pt modelId="{214817B9-9148-45A0-B016-E9C4842CEB9F}" type="pres">
      <dgm:prSet presAssocID="{DDA12607-BB56-4BE7-82AF-757E3629AC92}" presName="hierChild6" presStyleCnt="0"/>
      <dgm:spPr/>
    </dgm:pt>
    <dgm:pt modelId="{0ADDD491-B838-4E1C-86BC-A77DD2DE6591}" type="pres">
      <dgm:prSet presAssocID="{DDA12607-BB56-4BE7-82AF-757E3629AC92}" presName="hierChild7" presStyleCnt="0"/>
      <dgm:spPr/>
    </dgm:pt>
    <dgm:pt modelId="{6F403771-5041-4870-81DF-D078B89FC549}" type="pres">
      <dgm:prSet presAssocID="{F13E494A-4C14-4895-9C37-ECA2AFAA3ED5}" presName="Name96" presStyleLbl="parChTrans1D3" presStyleIdx="6" presStyleCnt="11"/>
      <dgm:spPr/>
    </dgm:pt>
    <dgm:pt modelId="{E5E7CBDA-1955-4E65-9B52-B67ACABFFD8E}" type="pres">
      <dgm:prSet presAssocID="{ADBE5C8B-5A71-48A4-8C95-FB2F02BF7CC6}" presName="hierRoot3" presStyleCnt="0">
        <dgm:presLayoutVars>
          <dgm:hierBranch val="init"/>
        </dgm:presLayoutVars>
      </dgm:prSet>
      <dgm:spPr/>
    </dgm:pt>
    <dgm:pt modelId="{4E72F4A5-9723-4A4C-9883-64DFA65BE035}" type="pres">
      <dgm:prSet presAssocID="{ADBE5C8B-5A71-48A4-8C95-FB2F02BF7CC6}" presName="rootComposite3" presStyleCnt="0"/>
      <dgm:spPr/>
    </dgm:pt>
    <dgm:pt modelId="{ADECD8BE-3CE3-4316-BF40-444DB3BEC5EA}" type="pres">
      <dgm:prSet presAssocID="{ADBE5C8B-5A71-48A4-8C95-FB2F02BF7CC6}" presName="rootText3" presStyleLbl="asst1" presStyleIdx="6" presStyleCnt="10">
        <dgm:presLayoutVars>
          <dgm:chPref val="3"/>
        </dgm:presLayoutVars>
      </dgm:prSet>
      <dgm:spPr/>
    </dgm:pt>
    <dgm:pt modelId="{DD812880-FAE8-4E04-85B8-CADC54D718A5}" type="pres">
      <dgm:prSet presAssocID="{ADBE5C8B-5A71-48A4-8C95-FB2F02BF7CC6}" presName="titleText3" presStyleLbl="fgAcc2" presStyleIdx="6" presStyleCnt="10">
        <dgm:presLayoutVars>
          <dgm:chMax val="0"/>
          <dgm:chPref val="0"/>
        </dgm:presLayoutVars>
      </dgm:prSet>
      <dgm:spPr/>
    </dgm:pt>
    <dgm:pt modelId="{2C338A3C-406C-40E2-9EB6-EED2CE339CAE}" type="pres">
      <dgm:prSet presAssocID="{ADBE5C8B-5A71-48A4-8C95-FB2F02BF7CC6}" presName="rootConnector3" presStyleLbl="asst2" presStyleIdx="0" presStyleCnt="0"/>
      <dgm:spPr/>
    </dgm:pt>
    <dgm:pt modelId="{4FE6D5CA-F707-4A8A-86CE-4D4A8827D4B7}" type="pres">
      <dgm:prSet presAssocID="{ADBE5C8B-5A71-48A4-8C95-FB2F02BF7CC6}" presName="hierChild6" presStyleCnt="0"/>
      <dgm:spPr/>
    </dgm:pt>
    <dgm:pt modelId="{EE362A5D-624A-48CE-B714-F127C68B5B13}" type="pres">
      <dgm:prSet presAssocID="{ADBE5C8B-5A71-48A4-8C95-FB2F02BF7CC6}" presName="hierChild7" presStyleCnt="0"/>
      <dgm:spPr/>
    </dgm:pt>
    <dgm:pt modelId="{FF054995-46CD-423F-8AEE-ACD8A16CF373}" type="pres">
      <dgm:prSet presAssocID="{3FE22E1A-DB85-4F86-9D40-806BA0AC3A6B}" presName="Name96" presStyleLbl="parChTrans1D3" presStyleIdx="7" presStyleCnt="11"/>
      <dgm:spPr/>
    </dgm:pt>
    <dgm:pt modelId="{5BE86B20-4C68-4B6A-B5F1-AC0641A182D5}" type="pres">
      <dgm:prSet presAssocID="{729E4676-D31D-4A34-9C57-0191A26937C1}" presName="hierRoot3" presStyleCnt="0">
        <dgm:presLayoutVars>
          <dgm:hierBranch val="init"/>
        </dgm:presLayoutVars>
      </dgm:prSet>
      <dgm:spPr/>
    </dgm:pt>
    <dgm:pt modelId="{B2F6365B-F1CD-4CE9-A324-D71347E3ADB0}" type="pres">
      <dgm:prSet presAssocID="{729E4676-D31D-4A34-9C57-0191A26937C1}" presName="rootComposite3" presStyleCnt="0"/>
      <dgm:spPr/>
    </dgm:pt>
    <dgm:pt modelId="{93FA26D5-1A7D-4289-AD51-E7AF3AA31555}" type="pres">
      <dgm:prSet presAssocID="{729E4676-D31D-4A34-9C57-0191A26937C1}" presName="rootText3" presStyleLbl="asst1" presStyleIdx="7" presStyleCnt="10">
        <dgm:presLayoutVars>
          <dgm:chPref val="3"/>
        </dgm:presLayoutVars>
      </dgm:prSet>
      <dgm:spPr/>
    </dgm:pt>
    <dgm:pt modelId="{A4FEC69F-6138-45FA-B098-3BF6645DDD62}" type="pres">
      <dgm:prSet presAssocID="{729E4676-D31D-4A34-9C57-0191A26937C1}" presName="titleText3" presStyleLbl="fgAcc2" presStyleIdx="7" presStyleCnt="10">
        <dgm:presLayoutVars>
          <dgm:chMax val="0"/>
          <dgm:chPref val="0"/>
        </dgm:presLayoutVars>
      </dgm:prSet>
      <dgm:spPr/>
    </dgm:pt>
    <dgm:pt modelId="{E272631F-6582-41ED-8842-AFC66288E9C3}" type="pres">
      <dgm:prSet presAssocID="{729E4676-D31D-4A34-9C57-0191A26937C1}" presName="rootConnector3" presStyleLbl="asst2" presStyleIdx="0" presStyleCnt="0"/>
      <dgm:spPr/>
    </dgm:pt>
    <dgm:pt modelId="{D9DB9000-6121-4DFC-956B-3F0BFA1CFB27}" type="pres">
      <dgm:prSet presAssocID="{729E4676-D31D-4A34-9C57-0191A26937C1}" presName="hierChild6" presStyleCnt="0"/>
      <dgm:spPr/>
    </dgm:pt>
    <dgm:pt modelId="{9298A2C4-2489-4045-A066-6BD2C16E3005}" type="pres">
      <dgm:prSet presAssocID="{729E4676-D31D-4A34-9C57-0191A26937C1}" presName="hierChild7" presStyleCnt="0"/>
      <dgm:spPr/>
    </dgm:pt>
    <dgm:pt modelId="{AAC734ED-01BD-42FA-A723-EEC2715EF7F2}" type="pres">
      <dgm:prSet presAssocID="{DC620C9E-C0B3-4AC8-B7D3-324E210BC6E5}" presName="Name37" presStyleLbl="parChTrans1D2" presStyleIdx="2" presStyleCnt="3"/>
      <dgm:spPr/>
    </dgm:pt>
    <dgm:pt modelId="{BDFAB75B-3660-4583-A4B3-EB056D673478}" type="pres">
      <dgm:prSet presAssocID="{FD28DFF4-5838-49EF-A277-93D5483469B3}" presName="hierRoot2" presStyleCnt="0">
        <dgm:presLayoutVars>
          <dgm:hierBranch val="init"/>
        </dgm:presLayoutVars>
      </dgm:prSet>
      <dgm:spPr/>
    </dgm:pt>
    <dgm:pt modelId="{E60A2472-A3CA-4BE5-8240-D64C4ECB8EF4}" type="pres">
      <dgm:prSet presAssocID="{FD28DFF4-5838-49EF-A277-93D5483469B3}" presName="rootComposite" presStyleCnt="0"/>
      <dgm:spPr/>
    </dgm:pt>
    <dgm:pt modelId="{FB545D78-2D36-4474-AA6B-C559F9F953E9}" type="pres">
      <dgm:prSet presAssocID="{FD28DFF4-5838-49EF-A277-93D5483469B3}" presName="rootText" presStyleLbl="node1" presStyleIdx="7" presStyleCnt="12" custLinFactNeighborX="-4562" custLinFactNeighborY="-29151">
        <dgm:presLayoutVars>
          <dgm:chMax/>
          <dgm:chPref val="3"/>
        </dgm:presLayoutVars>
      </dgm:prSet>
      <dgm:spPr/>
    </dgm:pt>
    <dgm:pt modelId="{6ACF6043-6B11-4771-AFB2-CDA674D2A870}" type="pres">
      <dgm:prSet presAssocID="{FD28DFF4-5838-49EF-A277-93D5483469B3}" presName="titleText2" presStyleLbl="fgAcc1" presStyleIdx="7" presStyleCnt="12" custLinFactNeighborX="15104" custLinFactNeighborY="-46122">
        <dgm:presLayoutVars>
          <dgm:chMax val="0"/>
          <dgm:chPref val="0"/>
        </dgm:presLayoutVars>
      </dgm:prSet>
      <dgm:spPr/>
    </dgm:pt>
    <dgm:pt modelId="{689A98E3-3AFC-4D1C-8DD4-CBAF2C9CEAFA}" type="pres">
      <dgm:prSet presAssocID="{FD28DFF4-5838-49EF-A277-93D5483469B3}" presName="rootConnector" presStyleLbl="node2" presStyleIdx="0" presStyleCnt="0"/>
      <dgm:spPr/>
    </dgm:pt>
    <dgm:pt modelId="{D70EDA56-7399-4FB5-9814-573E12DC5DEB}" type="pres">
      <dgm:prSet presAssocID="{FD28DFF4-5838-49EF-A277-93D5483469B3}" presName="hierChild4" presStyleCnt="0"/>
      <dgm:spPr/>
    </dgm:pt>
    <dgm:pt modelId="{5F3707EA-90A7-4F53-9252-577B6F246ABC}" type="pres">
      <dgm:prSet presAssocID="{2C995876-6DAB-4159-8468-522F439EC6B2}" presName="Name37" presStyleLbl="parChTrans1D3" presStyleIdx="8" presStyleCnt="11"/>
      <dgm:spPr/>
    </dgm:pt>
    <dgm:pt modelId="{4353F922-D67F-4360-A815-6E11E154462E}" type="pres">
      <dgm:prSet presAssocID="{BF20E145-CA68-4C76-9E7B-29720AA4DC15}" presName="hierRoot2" presStyleCnt="0">
        <dgm:presLayoutVars>
          <dgm:hierBranch val="init"/>
        </dgm:presLayoutVars>
      </dgm:prSet>
      <dgm:spPr/>
    </dgm:pt>
    <dgm:pt modelId="{FCEBC73E-3BBE-4387-B4B8-0CAFA8DD7CBD}" type="pres">
      <dgm:prSet presAssocID="{BF20E145-CA68-4C76-9E7B-29720AA4DC15}" presName="rootComposite" presStyleCnt="0"/>
      <dgm:spPr/>
    </dgm:pt>
    <dgm:pt modelId="{DF7002BE-7D49-44EB-B326-CF5FF28AFCF8}" type="pres">
      <dgm:prSet presAssocID="{BF20E145-CA68-4C76-9E7B-29720AA4DC15}" presName="rootText" presStyleLbl="node1" presStyleIdx="8" presStyleCnt="12">
        <dgm:presLayoutVars>
          <dgm:chMax/>
          <dgm:chPref val="3"/>
        </dgm:presLayoutVars>
      </dgm:prSet>
      <dgm:spPr/>
    </dgm:pt>
    <dgm:pt modelId="{D945C90F-A74A-46D8-AAD6-6A5104991F5C}" type="pres">
      <dgm:prSet presAssocID="{BF20E145-CA68-4C76-9E7B-29720AA4DC15}" presName="titleText2" presStyleLbl="fgAcc1" presStyleIdx="8" presStyleCnt="12">
        <dgm:presLayoutVars>
          <dgm:chMax val="0"/>
          <dgm:chPref val="0"/>
        </dgm:presLayoutVars>
      </dgm:prSet>
      <dgm:spPr/>
    </dgm:pt>
    <dgm:pt modelId="{B0AFC424-4A12-4E95-9A4A-819B9E60EB6C}" type="pres">
      <dgm:prSet presAssocID="{BF20E145-CA68-4C76-9E7B-29720AA4DC15}" presName="rootConnector" presStyleLbl="node3" presStyleIdx="0" presStyleCnt="0"/>
      <dgm:spPr/>
    </dgm:pt>
    <dgm:pt modelId="{B0229E95-5435-426C-B86D-08AA26AB00A3}" type="pres">
      <dgm:prSet presAssocID="{BF20E145-CA68-4C76-9E7B-29720AA4DC15}" presName="hierChild4" presStyleCnt="0"/>
      <dgm:spPr/>
    </dgm:pt>
    <dgm:pt modelId="{DD57918B-6F9C-4B37-9B74-DBADF02CDC38}" type="pres">
      <dgm:prSet presAssocID="{BF20E145-CA68-4C76-9E7B-29720AA4DC15}" presName="hierChild5" presStyleCnt="0"/>
      <dgm:spPr/>
    </dgm:pt>
    <dgm:pt modelId="{11242091-80C3-4F84-9863-3B21A8A5021E}" type="pres">
      <dgm:prSet presAssocID="{38870C94-3090-4D59-A463-F8EA36F374DD}" presName="Name96" presStyleLbl="parChTrans1D4" presStyleIdx="5" presStyleCnt="8"/>
      <dgm:spPr/>
    </dgm:pt>
    <dgm:pt modelId="{FF3B81F4-792E-4DAA-BA5F-6A2BF820BF16}" type="pres">
      <dgm:prSet presAssocID="{8841C81B-6EDC-44F8-A0AE-236E0CE22753}" presName="hierRoot3" presStyleCnt="0">
        <dgm:presLayoutVars>
          <dgm:hierBranch val="init"/>
        </dgm:presLayoutVars>
      </dgm:prSet>
      <dgm:spPr/>
    </dgm:pt>
    <dgm:pt modelId="{F197B523-3A18-4B50-BAD0-A36C4636DA2F}" type="pres">
      <dgm:prSet presAssocID="{8841C81B-6EDC-44F8-A0AE-236E0CE22753}" presName="rootComposite3" presStyleCnt="0"/>
      <dgm:spPr/>
    </dgm:pt>
    <dgm:pt modelId="{DAF44889-2C86-44C3-96E4-A20B61A5E6AC}" type="pres">
      <dgm:prSet presAssocID="{8841C81B-6EDC-44F8-A0AE-236E0CE22753}" presName="rootText3" presStyleLbl="asst1" presStyleIdx="8" presStyleCnt="10">
        <dgm:presLayoutVars>
          <dgm:chPref val="3"/>
        </dgm:presLayoutVars>
      </dgm:prSet>
      <dgm:spPr/>
    </dgm:pt>
    <dgm:pt modelId="{765D0535-4EA6-4BE9-B6C1-C922DBA868F1}" type="pres">
      <dgm:prSet presAssocID="{8841C81B-6EDC-44F8-A0AE-236E0CE22753}" presName="titleText3" presStyleLbl="fgAcc2" presStyleIdx="8" presStyleCnt="10">
        <dgm:presLayoutVars>
          <dgm:chMax val="0"/>
          <dgm:chPref val="0"/>
        </dgm:presLayoutVars>
      </dgm:prSet>
      <dgm:spPr/>
    </dgm:pt>
    <dgm:pt modelId="{5DE4030C-4C34-4720-B48B-F15E292F384E}" type="pres">
      <dgm:prSet presAssocID="{8841C81B-6EDC-44F8-A0AE-236E0CE22753}" presName="rootConnector3" presStyleLbl="asst3" presStyleIdx="0" presStyleCnt="0"/>
      <dgm:spPr/>
    </dgm:pt>
    <dgm:pt modelId="{AABD00C0-01D4-4B43-BB55-7EF88657F83A}" type="pres">
      <dgm:prSet presAssocID="{8841C81B-6EDC-44F8-A0AE-236E0CE22753}" presName="hierChild6" presStyleCnt="0"/>
      <dgm:spPr/>
    </dgm:pt>
    <dgm:pt modelId="{31772D09-6698-4D52-9710-6F3E85C6EBA7}" type="pres">
      <dgm:prSet presAssocID="{8841C81B-6EDC-44F8-A0AE-236E0CE22753}" presName="hierChild7" presStyleCnt="0"/>
      <dgm:spPr/>
    </dgm:pt>
    <dgm:pt modelId="{C21D8EF7-4B23-4AAC-9030-C4D072C784D2}" type="pres">
      <dgm:prSet presAssocID="{1C47E4CF-0DF0-48F8-8607-3ADFDE5D0389}" presName="Name96" presStyleLbl="parChTrans1D4" presStyleIdx="6" presStyleCnt="8"/>
      <dgm:spPr/>
    </dgm:pt>
    <dgm:pt modelId="{E65F82B8-B095-4C98-B2C6-7E3DCFEB2DD4}" type="pres">
      <dgm:prSet presAssocID="{9018896B-CD8B-4836-A251-6D938EA8CB83}" presName="hierRoot3" presStyleCnt="0">
        <dgm:presLayoutVars>
          <dgm:hierBranch val="init"/>
        </dgm:presLayoutVars>
      </dgm:prSet>
      <dgm:spPr/>
    </dgm:pt>
    <dgm:pt modelId="{62CFA00F-954D-4960-832C-D6E7C5923809}" type="pres">
      <dgm:prSet presAssocID="{9018896B-CD8B-4836-A251-6D938EA8CB83}" presName="rootComposite3" presStyleCnt="0"/>
      <dgm:spPr/>
    </dgm:pt>
    <dgm:pt modelId="{4D5BF705-C8D6-4270-8231-E87E413BCAB8}" type="pres">
      <dgm:prSet presAssocID="{9018896B-CD8B-4836-A251-6D938EA8CB83}" presName="rootText3" presStyleLbl="asst1" presStyleIdx="9" presStyleCnt="10">
        <dgm:presLayoutVars>
          <dgm:chPref val="3"/>
        </dgm:presLayoutVars>
      </dgm:prSet>
      <dgm:spPr/>
    </dgm:pt>
    <dgm:pt modelId="{04952789-05E6-4D34-A94D-F6ECF51A6C6F}" type="pres">
      <dgm:prSet presAssocID="{9018896B-CD8B-4836-A251-6D938EA8CB83}" presName="titleText3" presStyleLbl="fgAcc2" presStyleIdx="9" presStyleCnt="10">
        <dgm:presLayoutVars>
          <dgm:chMax val="0"/>
          <dgm:chPref val="0"/>
        </dgm:presLayoutVars>
      </dgm:prSet>
      <dgm:spPr/>
    </dgm:pt>
    <dgm:pt modelId="{3E378AED-348E-492D-AA3A-9F52D2F2BCB9}" type="pres">
      <dgm:prSet presAssocID="{9018896B-CD8B-4836-A251-6D938EA8CB83}" presName="rootConnector3" presStyleLbl="asst3" presStyleIdx="0" presStyleCnt="0"/>
      <dgm:spPr/>
    </dgm:pt>
    <dgm:pt modelId="{C0C1D4A3-BE2C-4C0B-A53F-336F4580A3A8}" type="pres">
      <dgm:prSet presAssocID="{9018896B-CD8B-4836-A251-6D938EA8CB83}" presName="hierChild6" presStyleCnt="0"/>
      <dgm:spPr/>
    </dgm:pt>
    <dgm:pt modelId="{DE5AC2DF-D998-4503-B8DF-294B76C3398A}" type="pres">
      <dgm:prSet presAssocID="{9018896B-CD8B-4836-A251-6D938EA8CB83}" presName="hierChild7" presStyleCnt="0"/>
      <dgm:spPr/>
    </dgm:pt>
    <dgm:pt modelId="{B4E3FCEE-9499-4541-901F-22DBDB791406}" type="pres">
      <dgm:prSet presAssocID="{F2B71652-8FFE-4661-BB06-48A7A44BB461}" presName="Name37" presStyleLbl="parChTrans1D3" presStyleIdx="9" presStyleCnt="11"/>
      <dgm:spPr/>
    </dgm:pt>
    <dgm:pt modelId="{8E4227AA-03A3-49A4-AC6E-065ACE685FC1}" type="pres">
      <dgm:prSet presAssocID="{F6C47400-FCBB-47B5-8FB5-C925669D1142}" presName="hierRoot2" presStyleCnt="0">
        <dgm:presLayoutVars>
          <dgm:hierBranch val="init"/>
        </dgm:presLayoutVars>
      </dgm:prSet>
      <dgm:spPr/>
    </dgm:pt>
    <dgm:pt modelId="{06C71927-53E8-4F36-B8CB-CC7ADB3A2AC5}" type="pres">
      <dgm:prSet presAssocID="{F6C47400-FCBB-47B5-8FB5-C925669D1142}" presName="rootComposite" presStyleCnt="0"/>
      <dgm:spPr/>
    </dgm:pt>
    <dgm:pt modelId="{9C400EA7-AA8D-42D4-BF78-F4F91E7A7B16}" type="pres">
      <dgm:prSet presAssocID="{F6C47400-FCBB-47B5-8FB5-C925669D1142}" presName="rootText" presStyleLbl="node1" presStyleIdx="9" presStyleCnt="12">
        <dgm:presLayoutVars>
          <dgm:chMax/>
          <dgm:chPref val="3"/>
        </dgm:presLayoutVars>
      </dgm:prSet>
      <dgm:spPr/>
    </dgm:pt>
    <dgm:pt modelId="{635F1AAF-48AC-4FE0-924C-F02E630E0DB7}" type="pres">
      <dgm:prSet presAssocID="{F6C47400-FCBB-47B5-8FB5-C925669D1142}" presName="titleText2" presStyleLbl="fgAcc1" presStyleIdx="9" presStyleCnt="12">
        <dgm:presLayoutVars>
          <dgm:chMax val="0"/>
          <dgm:chPref val="0"/>
        </dgm:presLayoutVars>
      </dgm:prSet>
      <dgm:spPr/>
    </dgm:pt>
    <dgm:pt modelId="{5D72952D-783E-4B5B-B710-A183C8E563DF}" type="pres">
      <dgm:prSet presAssocID="{F6C47400-FCBB-47B5-8FB5-C925669D1142}" presName="rootConnector" presStyleLbl="node3" presStyleIdx="0" presStyleCnt="0"/>
      <dgm:spPr/>
    </dgm:pt>
    <dgm:pt modelId="{A1A22407-54B2-47AF-B231-B9D4B9A760D6}" type="pres">
      <dgm:prSet presAssocID="{F6C47400-FCBB-47B5-8FB5-C925669D1142}" presName="hierChild4" presStyleCnt="0"/>
      <dgm:spPr/>
    </dgm:pt>
    <dgm:pt modelId="{B6861F09-CA4C-4BDD-81FC-55F8A226DEBB}" type="pres">
      <dgm:prSet presAssocID="{F6C47400-FCBB-47B5-8FB5-C925669D1142}" presName="hierChild5" presStyleCnt="0"/>
      <dgm:spPr/>
    </dgm:pt>
    <dgm:pt modelId="{13FAEC14-531A-4E6B-B2D9-460DAD1C9F7B}" type="pres">
      <dgm:prSet presAssocID="{9B9505BA-6F98-40C7-BFC3-73AABBD749AB}" presName="Name37" presStyleLbl="parChTrans1D3" presStyleIdx="10" presStyleCnt="11"/>
      <dgm:spPr/>
    </dgm:pt>
    <dgm:pt modelId="{78C68B13-4420-4F2D-AD35-1A5DBC05DD51}" type="pres">
      <dgm:prSet presAssocID="{A8FC9D78-74C1-4D2E-9291-51CA520778A1}" presName="hierRoot2" presStyleCnt="0">
        <dgm:presLayoutVars>
          <dgm:hierBranch val="init"/>
        </dgm:presLayoutVars>
      </dgm:prSet>
      <dgm:spPr/>
    </dgm:pt>
    <dgm:pt modelId="{65C3F190-D640-4A75-B3D5-9402E65A08C9}" type="pres">
      <dgm:prSet presAssocID="{A8FC9D78-74C1-4D2E-9291-51CA520778A1}" presName="rootComposite" presStyleCnt="0"/>
      <dgm:spPr/>
    </dgm:pt>
    <dgm:pt modelId="{23A271E0-79BE-4809-B8E2-C9D2CC9782EC}" type="pres">
      <dgm:prSet presAssocID="{A8FC9D78-74C1-4D2E-9291-51CA520778A1}" presName="rootText" presStyleLbl="node1" presStyleIdx="10" presStyleCnt="12">
        <dgm:presLayoutVars>
          <dgm:chMax/>
          <dgm:chPref val="3"/>
        </dgm:presLayoutVars>
      </dgm:prSet>
      <dgm:spPr/>
    </dgm:pt>
    <dgm:pt modelId="{5235FB55-3B45-4896-A53F-C8ACB889F5E3}" type="pres">
      <dgm:prSet presAssocID="{A8FC9D78-74C1-4D2E-9291-51CA520778A1}" presName="titleText2" presStyleLbl="fgAcc1" presStyleIdx="10" presStyleCnt="12">
        <dgm:presLayoutVars>
          <dgm:chMax val="0"/>
          <dgm:chPref val="0"/>
        </dgm:presLayoutVars>
      </dgm:prSet>
      <dgm:spPr/>
    </dgm:pt>
    <dgm:pt modelId="{F8D5D1AB-B356-424E-B1F7-20C1F022C85E}" type="pres">
      <dgm:prSet presAssocID="{A8FC9D78-74C1-4D2E-9291-51CA520778A1}" presName="rootConnector" presStyleLbl="node3" presStyleIdx="0" presStyleCnt="0"/>
      <dgm:spPr/>
    </dgm:pt>
    <dgm:pt modelId="{7A747B73-245C-4DF2-BED0-AED0841B41DA}" type="pres">
      <dgm:prSet presAssocID="{A8FC9D78-74C1-4D2E-9291-51CA520778A1}" presName="hierChild4" presStyleCnt="0"/>
      <dgm:spPr/>
    </dgm:pt>
    <dgm:pt modelId="{C606429B-C095-43DC-86BC-5F3B04C0E174}" type="pres">
      <dgm:prSet presAssocID="{FB908A2C-9779-49E4-BCF4-72BB021C0915}" presName="Name37" presStyleLbl="parChTrans1D4" presStyleIdx="7" presStyleCnt="8"/>
      <dgm:spPr/>
    </dgm:pt>
    <dgm:pt modelId="{26BC598F-1FAA-4354-AF2F-9DCF2204FB8D}" type="pres">
      <dgm:prSet presAssocID="{93BA736F-7DD6-4EBE-828D-21EE485CA832}" presName="hierRoot2" presStyleCnt="0">
        <dgm:presLayoutVars>
          <dgm:hierBranch val="init"/>
        </dgm:presLayoutVars>
      </dgm:prSet>
      <dgm:spPr/>
    </dgm:pt>
    <dgm:pt modelId="{1F32101E-B2E5-4511-A055-E9C7AB2E74C3}" type="pres">
      <dgm:prSet presAssocID="{93BA736F-7DD6-4EBE-828D-21EE485CA832}" presName="rootComposite" presStyleCnt="0"/>
      <dgm:spPr/>
    </dgm:pt>
    <dgm:pt modelId="{23EC3BED-9A77-4B39-8019-FEAF4067A542}" type="pres">
      <dgm:prSet presAssocID="{93BA736F-7DD6-4EBE-828D-21EE485CA832}" presName="rootText" presStyleLbl="node1" presStyleIdx="11" presStyleCnt="12">
        <dgm:presLayoutVars>
          <dgm:chMax/>
          <dgm:chPref val="3"/>
        </dgm:presLayoutVars>
      </dgm:prSet>
      <dgm:spPr/>
    </dgm:pt>
    <dgm:pt modelId="{4615D102-9E2C-4B09-99D9-D4D5E6A761D5}" type="pres">
      <dgm:prSet presAssocID="{93BA736F-7DD6-4EBE-828D-21EE485CA832}" presName="titleText2" presStyleLbl="fgAcc1" presStyleIdx="11" presStyleCnt="12">
        <dgm:presLayoutVars>
          <dgm:chMax val="0"/>
          <dgm:chPref val="0"/>
        </dgm:presLayoutVars>
      </dgm:prSet>
      <dgm:spPr/>
    </dgm:pt>
    <dgm:pt modelId="{E1545ABA-AE55-4559-AB4A-F38F958543FA}" type="pres">
      <dgm:prSet presAssocID="{93BA736F-7DD6-4EBE-828D-21EE485CA832}" presName="rootConnector" presStyleLbl="node4" presStyleIdx="0" presStyleCnt="0"/>
      <dgm:spPr/>
    </dgm:pt>
    <dgm:pt modelId="{83A2B7B6-EAA8-4898-B16C-CACD3FE621CB}" type="pres">
      <dgm:prSet presAssocID="{93BA736F-7DD6-4EBE-828D-21EE485CA832}" presName="hierChild4" presStyleCnt="0"/>
      <dgm:spPr/>
    </dgm:pt>
    <dgm:pt modelId="{B97A39AA-6116-4875-8092-3252331BBD5F}" type="pres">
      <dgm:prSet presAssocID="{93BA736F-7DD6-4EBE-828D-21EE485CA832}" presName="hierChild5" presStyleCnt="0"/>
      <dgm:spPr/>
    </dgm:pt>
    <dgm:pt modelId="{EC874B4B-0F9C-4F07-B270-00818A227FE1}" type="pres">
      <dgm:prSet presAssocID="{A8FC9D78-74C1-4D2E-9291-51CA520778A1}" presName="hierChild5" presStyleCnt="0"/>
      <dgm:spPr/>
    </dgm:pt>
    <dgm:pt modelId="{BD7DC245-0972-4738-9ED7-DEDCFCAC612D}" type="pres">
      <dgm:prSet presAssocID="{FD28DFF4-5838-49EF-A277-93D5483469B3}" presName="hierChild5" presStyleCnt="0"/>
      <dgm:spPr/>
    </dgm:pt>
    <dgm:pt modelId="{D60788D4-9947-4F9C-BEC6-4D1186511E16}" type="pres">
      <dgm:prSet presAssocID="{F95AE770-435E-4960-9F75-BD8F762F15F2}" presName="hierChild3" presStyleCnt="0"/>
      <dgm:spPr/>
    </dgm:pt>
  </dgm:ptLst>
  <dgm:cxnLst>
    <dgm:cxn modelId="{4ED1A300-39DD-4C8F-8E9A-C97191C15CCA}" type="presOf" srcId="{8B77D205-2921-485D-A378-B036064A917C}" destId="{EEEE4882-B4CB-4AA4-943F-E89E3EADFD61}" srcOrd="0" destOrd="0" presId="urn:microsoft.com/office/officeart/2008/layout/NameandTitleOrganizationalChart"/>
    <dgm:cxn modelId="{60126005-E3DD-49D6-B13B-BAA1A54D0A92}" type="presOf" srcId="{174D7D14-924D-44A9-89AE-AA3541C6B812}" destId="{026C649D-3F00-437D-963D-E1E4DD5912CD}" srcOrd="0" destOrd="0" presId="urn:microsoft.com/office/officeart/2008/layout/NameandTitleOrganizationalChart"/>
    <dgm:cxn modelId="{2A865007-F627-4F58-A574-D4CD77A08386}" type="presOf" srcId="{ADBE5C8B-5A71-48A4-8C95-FB2F02BF7CC6}" destId="{ADECD8BE-3CE3-4316-BF40-444DB3BEC5EA}" srcOrd="0" destOrd="0" presId="urn:microsoft.com/office/officeart/2008/layout/NameandTitleOrganizationalChart"/>
    <dgm:cxn modelId="{F9ABD50E-3775-4098-B7A2-717B1778C351}" type="presOf" srcId="{A1E2D474-5D9C-4516-B04C-A47FAB894CF7}" destId="{078DF722-F36A-4987-BF88-B87DFB5283D3}" srcOrd="1" destOrd="0" presId="urn:microsoft.com/office/officeart/2008/layout/NameandTitleOrganizationalChart"/>
    <dgm:cxn modelId="{DF93D511-5C0E-432E-9177-38C0039E5393}" type="presOf" srcId="{9018896B-CD8B-4836-A251-6D938EA8CB83}" destId="{3E378AED-348E-492D-AA3A-9F52D2F2BCB9}" srcOrd="1" destOrd="0" presId="urn:microsoft.com/office/officeart/2008/layout/NameandTitleOrganizationalChart"/>
    <dgm:cxn modelId="{5B382214-0BDE-4727-9977-31F6A68A1DC1}" srcId="{F95AE770-435E-4960-9F75-BD8F762F15F2}" destId="{29FB848B-56A8-41CD-9C70-AB41341305E4}" srcOrd="0" destOrd="0" parTransId="{A1DC78D4-E04D-4B08-82B0-B28132016EBF}" sibTransId="{39951609-39F0-402F-B562-367C6018E429}"/>
    <dgm:cxn modelId="{BD50D616-2FD6-4CC2-B1E1-7AF62D56AA35}" type="presOf" srcId="{F65E0889-2126-4174-9B9A-5A1860A36903}" destId="{ED657491-DD8B-49A7-8D00-86BAD14BD1DF}" srcOrd="0" destOrd="0" presId="urn:microsoft.com/office/officeart/2008/layout/NameandTitleOrganizationalChart"/>
    <dgm:cxn modelId="{72098017-4E48-4876-B7F3-8BD22317ED28}" type="presOf" srcId="{8FBA961A-4B79-41E5-9721-BF61FDC417B4}" destId="{571262CF-F24D-4027-AFC2-403911C2E1D5}" srcOrd="0" destOrd="0" presId="urn:microsoft.com/office/officeart/2008/layout/NameandTitleOrganizationalChart"/>
    <dgm:cxn modelId="{9235D418-15FC-4ADD-A9C3-FF3EF8D15468}" type="presOf" srcId="{F91DF636-63C8-4403-8A6A-2C292EDCD24D}" destId="{B8EAF55C-A41B-41BE-8E5C-C3D2AC996A40}" srcOrd="1" destOrd="0" presId="urn:microsoft.com/office/officeart/2008/layout/NameandTitleOrganizationalChart"/>
    <dgm:cxn modelId="{E924EF18-9108-4D14-8531-0C5E84562C64}" type="presOf" srcId="{93BA736F-7DD6-4EBE-828D-21EE485CA832}" destId="{E1545ABA-AE55-4559-AB4A-F38F958543FA}" srcOrd="1" destOrd="0" presId="urn:microsoft.com/office/officeart/2008/layout/NameandTitleOrganizationalChart"/>
    <dgm:cxn modelId="{D609851A-A12F-4967-9845-E005AFD53C7B}" type="presOf" srcId="{F95AE770-435E-4960-9F75-BD8F762F15F2}" destId="{105E2AE8-6C45-41D9-ABA5-5A43EE615469}" srcOrd="1" destOrd="0" presId="urn:microsoft.com/office/officeart/2008/layout/NameandTitleOrganizationalChart"/>
    <dgm:cxn modelId="{65F3AD22-1F9B-43DE-BA23-E9B24EE816AB}" type="presOf" srcId="{DB6B2445-53B3-4A01-BF83-021C66E855AD}" destId="{19A8EEC5-9D68-4CB2-B852-7019D58B0185}" srcOrd="1" destOrd="0" presId="urn:microsoft.com/office/officeart/2008/layout/NameandTitleOrganizationalChart"/>
    <dgm:cxn modelId="{29387524-92DC-44D5-86F8-50E7E9B17FCF}" srcId="{F95AE770-435E-4960-9F75-BD8F762F15F2}" destId="{FD28DFF4-5838-49EF-A277-93D5483469B3}" srcOrd="2" destOrd="0" parTransId="{DC620C9E-C0B3-4AC8-B7D3-324E210BC6E5}" sibTransId="{B1FD923C-725E-4E66-9625-6398582315AE}"/>
    <dgm:cxn modelId="{5533B525-E453-4156-9762-E4E63B123686}" type="presOf" srcId="{57C105DC-C650-46B9-ABCC-E602DBA79D9A}" destId="{5DD5E903-6337-481D-A08A-E95DB0D8C99C}" srcOrd="0" destOrd="0" presId="urn:microsoft.com/office/officeart/2008/layout/NameandTitleOrganizationalChart"/>
    <dgm:cxn modelId="{5F2AF926-1322-4209-BA3C-AB6BA7F18649}" type="presOf" srcId="{57B71F15-5E40-4970-8505-467FD77D7824}" destId="{2F425873-ABD5-4584-B901-4EBE5A336C49}" srcOrd="1" destOrd="0" presId="urn:microsoft.com/office/officeart/2008/layout/NameandTitleOrganizationalChart"/>
    <dgm:cxn modelId="{BA6EC728-686B-4C03-A6BB-C36015F395F9}" type="presOf" srcId="{DAE1E548-10A4-4BE9-AB2E-1C04DDA04E88}" destId="{CC2B37B8-F174-40D6-A000-B72E3968A3B3}" srcOrd="0" destOrd="0" presId="urn:microsoft.com/office/officeart/2008/layout/NameandTitleOrganizationalChart"/>
    <dgm:cxn modelId="{5274AD2C-74C3-4B19-A9A7-F057DCFBC15A}" type="presOf" srcId="{F91DF636-63C8-4403-8A6A-2C292EDCD24D}" destId="{7E63174B-CA5E-4DF5-9125-49AE84C73844}" srcOrd="0" destOrd="0" presId="urn:microsoft.com/office/officeart/2008/layout/NameandTitleOrganizationalChart"/>
    <dgm:cxn modelId="{A1E6B82C-BC09-4A62-87FE-C837E48AE56C}" type="presOf" srcId="{AC0D23DB-EDFE-4B3E-8E4F-48DCFEE4D08C}" destId="{99EAC8AE-5B83-46E1-92C8-DC2AAE3EC7B2}" srcOrd="0" destOrd="0" presId="urn:microsoft.com/office/officeart/2008/layout/NameandTitleOrganizationalChart"/>
    <dgm:cxn modelId="{DC9BF32D-6293-4EEA-90F4-607FAA3FC0FB}" type="presOf" srcId="{A8FC9D78-74C1-4D2E-9291-51CA520778A1}" destId="{23A271E0-79BE-4809-B8E2-C9D2CC9782EC}" srcOrd="0" destOrd="0" presId="urn:microsoft.com/office/officeart/2008/layout/NameandTitleOrganizationalChart"/>
    <dgm:cxn modelId="{F4086B31-372D-4D49-A0A4-0E24708E6A65}" srcId="{FD28DFF4-5838-49EF-A277-93D5483469B3}" destId="{A8FC9D78-74C1-4D2E-9291-51CA520778A1}" srcOrd="2" destOrd="0" parTransId="{9B9505BA-6F98-40C7-BFC3-73AABBD749AB}" sibTransId="{3160E317-BF26-4D00-B2EC-67649AB48B6C}"/>
    <dgm:cxn modelId="{BC778232-6043-471D-B007-696BB26DF08F}" type="presOf" srcId="{29FB848B-56A8-41CD-9C70-AB41341305E4}" destId="{9666E7B9-9443-44B2-B33A-093A8E40AB36}" srcOrd="0" destOrd="0" presId="urn:microsoft.com/office/officeart/2008/layout/NameandTitleOrganizationalChart"/>
    <dgm:cxn modelId="{582C483B-DCDD-48D2-8F94-36CCC1AD1FF5}" type="presOf" srcId="{729E4676-D31D-4A34-9C57-0191A26937C1}" destId="{E272631F-6582-41ED-8842-AFC66288E9C3}" srcOrd="1" destOrd="0" presId="urn:microsoft.com/office/officeart/2008/layout/NameandTitleOrganizationalChart"/>
    <dgm:cxn modelId="{1005083D-5D38-4DC6-AB91-7687FC072DCD}" srcId="{29FB848B-56A8-41CD-9C70-AB41341305E4}" destId="{F91DF636-63C8-4403-8A6A-2C292EDCD24D}" srcOrd="0" destOrd="0" parTransId="{8B77D205-2921-485D-A378-B036064A917C}" sibTransId="{8FBA961A-4B79-41E5-9721-BF61FDC417B4}"/>
    <dgm:cxn modelId="{9E12173D-4C41-4150-A2D9-2675B83BBA6C}" type="presOf" srcId="{FD28DFF4-5838-49EF-A277-93D5483469B3}" destId="{FB545D78-2D36-4474-AA6B-C559F9F953E9}" srcOrd="0" destOrd="0" presId="urn:microsoft.com/office/officeart/2008/layout/NameandTitleOrganizationalChart"/>
    <dgm:cxn modelId="{88E8593D-D3FB-4A41-B5AA-42C3BBEA6D2A}" type="presOf" srcId="{E3944E62-7ACB-4639-A862-8B69C39AE363}" destId="{52544041-2333-41CB-A44B-8FF525B8B14D}" srcOrd="0" destOrd="0" presId="urn:microsoft.com/office/officeart/2008/layout/NameandTitleOrganizationalChart"/>
    <dgm:cxn modelId="{94C2F03F-6D8D-49B7-8E6B-77AE8A6D7AE1}" type="presOf" srcId="{7AC4E46F-3658-4043-B669-92D75345609B}" destId="{2B8BD749-3DAA-4DE1-BE84-D53B79BE0ECF}" srcOrd="1" destOrd="0" presId="urn:microsoft.com/office/officeart/2008/layout/NameandTitleOrganizationalChart"/>
    <dgm:cxn modelId="{B218265B-30B6-4B93-8AD8-0796A3DBD0D4}" type="presOf" srcId="{CF0EE537-C138-4771-A4D7-BAAD15B37130}" destId="{E723FB6F-CBCC-41C8-A097-1DF1552C8FA8}" srcOrd="0" destOrd="0" presId="urn:microsoft.com/office/officeart/2008/layout/NameandTitleOrganizationalChart"/>
    <dgm:cxn modelId="{C49F7E5B-33F6-496C-9F2C-65B8399E9A1A}" srcId="{068FCD82-D1A4-44CB-923A-6280DB5393FE}" destId="{3410D540-64E3-42D1-98FE-6AC0F02148B0}" srcOrd="0" destOrd="0" parTransId="{3A38675C-CF09-499B-B62E-149CE6C10F17}" sibTransId="{40DC5AB3-E953-4696-A3FF-6ECA0EFCA069}"/>
    <dgm:cxn modelId="{48E88A5B-EF30-4D43-8BAB-D57314C0B629}" type="presOf" srcId="{BF20E145-CA68-4C76-9E7B-29720AA4DC15}" destId="{DF7002BE-7D49-44EB-B326-CF5FF28AFCF8}" srcOrd="0" destOrd="0" presId="urn:microsoft.com/office/officeart/2008/layout/NameandTitleOrganizationalChart"/>
    <dgm:cxn modelId="{5B877E5C-9BA1-44CE-BC0D-388EC56CDF17}" srcId="{29FB848B-56A8-41CD-9C70-AB41341305E4}" destId="{A1E2D474-5D9C-4516-B04C-A47FAB894CF7}" srcOrd="2" destOrd="0" parTransId="{174D7D14-924D-44A9-89AE-AA3541C6B812}" sibTransId="{CF0EE537-C138-4771-A4D7-BAAD15B37130}"/>
    <dgm:cxn modelId="{23E70E61-AD2F-431A-AACB-7B7BE5B9466A}" type="presOf" srcId="{901A3F7E-BD1B-4F0F-AB7E-84D3DFE33707}" destId="{16189ED2-1ACC-448D-8FA0-201B1E95B669}" srcOrd="0" destOrd="0" presId="urn:microsoft.com/office/officeart/2008/layout/NameandTitleOrganizationalChart"/>
    <dgm:cxn modelId="{80562562-3142-47FA-8361-375EBE905A0F}" type="presOf" srcId="{1C47E4CF-0DF0-48F8-8607-3ADFDE5D0389}" destId="{C21D8EF7-4B23-4AAC-9030-C4D072C784D2}" srcOrd="0" destOrd="0" presId="urn:microsoft.com/office/officeart/2008/layout/NameandTitleOrganizationalChart"/>
    <dgm:cxn modelId="{B723A563-BE5B-430E-925C-AC0EA1D75E49}" type="presOf" srcId="{9B9505BA-6F98-40C7-BFC3-73AABBD749AB}" destId="{13FAEC14-531A-4E6B-B2D9-460DAD1C9F7B}" srcOrd="0" destOrd="0" presId="urn:microsoft.com/office/officeart/2008/layout/NameandTitleOrganizationalChart"/>
    <dgm:cxn modelId="{88867765-2BF9-45ED-820E-8BBC24B591F2}" type="presOf" srcId="{729E4676-D31D-4A34-9C57-0191A26937C1}" destId="{93FA26D5-1A7D-4289-AD51-E7AF3AA31555}" srcOrd="0" destOrd="0" presId="urn:microsoft.com/office/officeart/2008/layout/NameandTitleOrganizationalChart"/>
    <dgm:cxn modelId="{353DBA46-B4E6-4C6B-8244-02B66A924CDE}" type="presOf" srcId="{B1FD923C-725E-4E66-9625-6398582315AE}" destId="{6ACF6043-6B11-4771-AFB2-CDA674D2A870}" srcOrd="0" destOrd="0" presId="urn:microsoft.com/office/officeart/2008/layout/NameandTitleOrganizationalChart"/>
    <dgm:cxn modelId="{355DD947-A4CA-48FE-8F09-A5285A99F479}" type="presOf" srcId="{11919CFC-1EB8-4FC7-A500-E5F76EE4DC9F}" destId="{CFF7D246-A50C-4D6C-97B8-5E7DFFE66F9C}" srcOrd="0" destOrd="0" presId="urn:microsoft.com/office/officeart/2008/layout/NameandTitleOrganizationalChart"/>
    <dgm:cxn modelId="{8EE9DE69-19CD-406B-9FA0-A84B03EBE127}" type="presOf" srcId="{7AC4E46F-3658-4043-B669-92D75345609B}" destId="{B442D764-280B-4DAB-A0B3-C3B78431B1C6}" srcOrd="0" destOrd="0" presId="urn:microsoft.com/office/officeart/2008/layout/NameandTitleOrganizationalChart"/>
    <dgm:cxn modelId="{A0B2C04B-D1C2-42C6-AAA4-1D39F24F59D0}" type="presOf" srcId="{93BA736F-7DD6-4EBE-828D-21EE485CA832}" destId="{23EC3BED-9A77-4B39-8019-FEAF4067A542}" srcOrd="0" destOrd="0" presId="urn:microsoft.com/office/officeart/2008/layout/NameandTitleOrganizationalChart"/>
    <dgm:cxn modelId="{8556244E-5A17-4ED2-A593-214E5C707893}" type="presOf" srcId="{F2B71652-8FFE-4661-BB06-48A7A44BB461}" destId="{B4E3FCEE-9499-4541-901F-22DBDB791406}" srcOrd="0" destOrd="0" presId="urn:microsoft.com/office/officeart/2008/layout/NameandTitleOrganizationalChart"/>
    <dgm:cxn modelId="{1916036F-B43B-4E9C-9ECB-FFDDA9E7D603}" type="presOf" srcId="{9018896B-CD8B-4836-A251-6D938EA8CB83}" destId="{4D5BF705-C8D6-4270-8231-E87E413BCAB8}" srcOrd="0" destOrd="0" presId="urn:microsoft.com/office/officeart/2008/layout/NameandTitleOrganizationalChart"/>
    <dgm:cxn modelId="{42E1256F-4EA7-403F-BB6F-04005E285152}" type="presOf" srcId="{3FE22E1A-DB85-4F86-9D40-806BA0AC3A6B}" destId="{FF054995-46CD-423F-8AEE-ACD8A16CF373}" srcOrd="0" destOrd="0" presId="urn:microsoft.com/office/officeart/2008/layout/NameandTitleOrganizationalChart"/>
    <dgm:cxn modelId="{4292284F-B1FC-4B4C-85ED-380E73B5900B}" srcId="{6DB3284A-DF72-43DD-BDE4-F1128C42B507}" destId="{729E4676-D31D-4A34-9C57-0191A26937C1}" srcOrd="4" destOrd="0" parTransId="{3FE22E1A-DB85-4F86-9D40-806BA0AC3A6B}" sibTransId="{917130F5-9F8D-4152-842A-3823C5CD4636}"/>
    <dgm:cxn modelId="{32050170-A3A4-4CE5-A344-36CBDC05E099}" srcId="{57B71F15-5E40-4970-8505-467FD77D7824}" destId="{C2F75422-78E4-4874-AF74-1843EFA0EB82}" srcOrd="0" destOrd="0" parTransId="{2895E92A-23AD-4656-A0A3-E41670750A7A}" sibTransId="{AC0D23DB-EDFE-4B3E-8E4F-48DCFEE4D08C}"/>
    <dgm:cxn modelId="{EEFA1650-EB22-4326-8555-5A7E413E0028}" type="presOf" srcId="{F9E59649-A19D-422C-8638-4CA1B75982E1}" destId="{5838B7B0-9AA1-4DA9-84B9-57FD870D2115}" srcOrd="0" destOrd="0" presId="urn:microsoft.com/office/officeart/2008/layout/NameandTitleOrganizationalChart"/>
    <dgm:cxn modelId="{6F572D50-7427-4F46-AAD0-0535BADA40FB}" type="presOf" srcId="{6DB3284A-DF72-43DD-BDE4-F1128C42B507}" destId="{FEBF3206-5D4C-47E7-B1A5-D896089874C0}" srcOrd="0" destOrd="0" presId="urn:microsoft.com/office/officeart/2008/layout/NameandTitleOrganizationalChart"/>
    <dgm:cxn modelId="{83DEC350-DDE4-4D13-A976-25D3C32FECFE}" type="presOf" srcId="{DB33998E-7512-40A3-B439-7169D2C88A30}" destId="{136717ED-375D-4249-A2FF-459468B42650}" srcOrd="0" destOrd="0" presId="urn:microsoft.com/office/officeart/2008/layout/NameandTitleOrganizationalChart"/>
    <dgm:cxn modelId="{11C6D454-9E82-49EB-835D-D3A380EC00D9}" type="presOf" srcId="{2C995876-6DAB-4159-8468-522F439EC6B2}" destId="{5F3707EA-90A7-4F53-9252-577B6F246ABC}" srcOrd="0" destOrd="0" presId="urn:microsoft.com/office/officeart/2008/layout/NameandTitleOrganizationalChart"/>
    <dgm:cxn modelId="{03C7F274-F6B5-40CB-AC29-E8964DD4B534}" type="presOf" srcId="{6DB3284A-DF72-43DD-BDE4-F1128C42B507}" destId="{D27D1293-2E67-48E1-9C9A-94DDB9349858}" srcOrd="1" destOrd="0" presId="urn:microsoft.com/office/officeart/2008/layout/NameandTitleOrganizationalChart"/>
    <dgm:cxn modelId="{A22E5856-66C2-458E-9572-807092D76E4D}" type="presOf" srcId="{9FB8D692-0603-4152-80DC-E07ED6BD4AB3}" destId="{85417D1D-9184-42F8-BF17-D62594FBC863}" srcOrd="0" destOrd="0" presId="urn:microsoft.com/office/officeart/2008/layout/NameandTitleOrganizationalChart"/>
    <dgm:cxn modelId="{1B8EFD77-EA22-413A-AD53-CC523A1E9E19}" srcId="{6DB3284A-DF72-43DD-BDE4-F1128C42B507}" destId="{DB6B2445-53B3-4A01-BF83-021C66E855AD}" srcOrd="1" destOrd="0" parTransId="{2A45D9F1-9E61-4698-972F-F3821D20FE55}" sibTransId="{07099EF8-10F3-4227-BE95-7A2A495BDB31}"/>
    <dgm:cxn modelId="{AD279859-3816-42FF-8900-89F47390BA27}" type="presOf" srcId="{8841C81B-6EDC-44F8-A0AE-236E0CE22753}" destId="{DAF44889-2C86-44C3-96E4-A20B61A5E6AC}" srcOrd="0" destOrd="0" presId="urn:microsoft.com/office/officeart/2008/layout/NameandTitleOrganizationalChart"/>
    <dgm:cxn modelId="{725F507D-DD31-4855-985D-7C229B6F80EB}" srcId="{29FB848B-56A8-41CD-9C70-AB41341305E4}" destId="{57B71F15-5E40-4970-8505-467FD77D7824}" srcOrd="1" destOrd="0" parTransId="{DAE1E548-10A4-4BE9-AB2E-1C04DDA04E88}" sibTransId="{C110C92B-541F-4071-B699-76BB9C3008A8}"/>
    <dgm:cxn modelId="{B4A92D81-F51A-4B68-9E7E-F8CA86268CAD}" type="presOf" srcId="{FB908A2C-9779-49E4-BCF4-72BB021C0915}" destId="{C606429B-C095-43DC-86BC-5F3B04C0E174}" srcOrd="0" destOrd="0" presId="urn:microsoft.com/office/officeart/2008/layout/NameandTitleOrganizationalChart"/>
    <dgm:cxn modelId="{B8718284-32CF-4706-8BD0-E9BCE8683D64}" type="presOf" srcId="{F7961F88-B409-4331-9E43-BFE27D925234}" destId="{4615D102-9E2C-4B09-99D9-D4D5E6A761D5}" srcOrd="0" destOrd="0" presId="urn:microsoft.com/office/officeart/2008/layout/NameandTitleOrganizationalChart"/>
    <dgm:cxn modelId="{423A0288-5224-4ABA-A092-835B138A0870}" type="presOf" srcId="{2A5DB44E-635E-4398-8317-16D6FC8C180A}" destId="{635F1AAF-48AC-4FE0-924C-F02E630E0DB7}" srcOrd="0" destOrd="0" presId="urn:microsoft.com/office/officeart/2008/layout/NameandTitleOrganizationalChart"/>
    <dgm:cxn modelId="{407C9A8C-A5A7-4EB4-8621-065D251135D5}" type="presOf" srcId="{C110C92B-541F-4071-B699-76BB9C3008A8}" destId="{D1EEAFA4-9250-4A76-9EE5-F6B13B716E9A}" srcOrd="0" destOrd="0" presId="urn:microsoft.com/office/officeart/2008/layout/NameandTitleOrganizationalChart"/>
    <dgm:cxn modelId="{49DC398E-C8B1-47BD-9F7B-62867F699511}" srcId="{6DB3284A-DF72-43DD-BDE4-F1128C42B507}" destId="{ADBE5C8B-5A71-48A4-8C95-FB2F02BF7CC6}" srcOrd="3" destOrd="0" parTransId="{F13E494A-4C14-4895-9C37-ECA2AFAA3ED5}" sibTransId="{E1CA4ED7-72AD-4D55-9888-9948D21807D5}"/>
    <dgm:cxn modelId="{F703288F-F05D-40CF-BD40-6A348C888614}" type="presOf" srcId="{068FCD82-D1A4-44CB-923A-6280DB5393FE}" destId="{3F5770C8-B660-4B02-8DA2-0809841414CE}" srcOrd="0" destOrd="0" presId="urn:microsoft.com/office/officeart/2008/layout/NameandTitleOrganizationalChart"/>
    <dgm:cxn modelId="{B1F52F90-E28E-43DD-A36E-C73E32F9B757}" type="presOf" srcId="{DE079593-CC0B-4BF1-8A60-68F394F8370C}" destId="{CE3CD8DA-A9D3-4A4C-B7DA-1C1EC2C93A80}" srcOrd="0" destOrd="0" presId="urn:microsoft.com/office/officeart/2008/layout/NameandTitleOrganizationalChart"/>
    <dgm:cxn modelId="{13A5D790-ED5B-4D44-A643-CC3669D8F761}" type="presOf" srcId="{2A45D9F1-9E61-4698-972F-F3821D20FE55}" destId="{FFC96C89-8294-492A-92A1-FCA1C126A5BF}" srcOrd="0" destOrd="0" presId="urn:microsoft.com/office/officeart/2008/layout/NameandTitleOrganizationalChart"/>
    <dgm:cxn modelId="{48EBDC91-B3A7-4D6B-8285-A25CAE9C333F}" type="presOf" srcId="{0E286A76-8C36-47C5-882E-CD5177CD0E48}" destId="{12473040-089F-4DE7-A247-1494DAFF9F2F}" srcOrd="0" destOrd="0" presId="urn:microsoft.com/office/officeart/2008/layout/NameandTitleOrganizationalChart"/>
    <dgm:cxn modelId="{B9286192-BE4E-43FB-B2C4-233D0019D44E}" type="presOf" srcId="{DB6B2445-53B3-4A01-BF83-021C66E855AD}" destId="{C423ED1B-EEC4-4E62-9AAD-863053ADC305}" srcOrd="0" destOrd="0" presId="urn:microsoft.com/office/officeart/2008/layout/NameandTitleOrganizationalChart"/>
    <dgm:cxn modelId="{D9B61694-8B8F-4EEA-8D21-B1789F524CD7}" type="presOf" srcId="{A8FC9D78-74C1-4D2E-9291-51CA520778A1}" destId="{F8D5D1AB-B356-424E-B1F7-20C1F022C85E}" srcOrd="1" destOrd="0" presId="urn:microsoft.com/office/officeart/2008/layout/NameandTitleOrganizationalChart"/>
    <dgm:cxn modelId="{B93E2D95-8F19-4E09-9BA3-2DE06EEF5F38}" type="presOf" srcId="{ADBE5C8B-5A71-48A4-8C95-FB2F02BF7CC6}" destId="{2C338A3C-406C-40E2-9EB6-EED2CE339CAE}" srcOrd="1" destOrd="0" presId="urn:microsoft.com/office/officeart/2008/layout/NameandTitleOrganizationalChart"/>
    <dgm:cxn modelId="{C8749595-00E8-4D15-8879-AC8E3D930C8A}" type="presOf" srcId="{F6C47400-FCBB-47B5-8FB5-C925669D1142}" destId="{9C400EA7-AA8D-42D4-BF78-F4F91E7A7B16}" srcOrd="0" destOrd="0" presId="urn:microsoft.com/office/officeart/2008/layout/NameandTitleOrganizationalChart"/>
    <dgm:cxn modelId="{38A8A39A-B143-42E1-B187-7AD06A43A2BE}" type="presOf" srcId="{39951609-39F0-402F-B562-367C6018E429}" destId="{636A063D-4F91-49AC-8E2B-234CF6CE09C5}" srcOrd="0" destOrd="0" presId="urn:microsoft.com/office/officeart/2008/layout/NameandTitleOrganizationalChart"/>
    <dgm:cxn modelId="{7957DF9F-D842-411C-BBA4-E13462E713A0}" type="presOf" srcId="{A1E2D474-5D9C-4516-B04C-A47FAB894CF7}" destId="{2343907D-08A6-40D3-8D5B-C63D70AFD2D4}" srcOrd="0" destOrd="0" presId="urn:microsoft.com/office/officeart/2008/layout/NameandTitleOrganizationalChart"/>
    <dgm:cxn modelId="{57554CA0-ABAF-4E2C-827E-A7491E21CADC}" srcId="{BF20E145-CA68-4C76-9E7B-29720AA4DC15}" destId="{8841C81B-6EDC-44F8-A0AE-236E0CE22753}" srcOrd="0" destOrd="0" parTransId="{38870C94-3090-4D59-A463-F8EA36F374DD}" sibTransId="{CEE8BBC0-F6FA-4A54-96B9-59F634164B87}"/>
    <dgm:cxn modelId="{D05527A1-0243-4B5C-971A-926938D37735}" type="presOf" srcId="{C2F75422-78E4-4874-AF74-1843EFA0EB82}" destId="{8B9C8441-EA95-4947-9004-BFE1DA781C2B}" srcOrd="1" destOrd="0" presId="urn:microsoft.com/office/officeart/2008/layout/NameandTitleOrganizationalChart"/>
    <dgm:cxn modelId="{26DF03A3-A99B-479D-8C17-FC726279BBBD}" type="presOf" srcId="{F95AE770-435E-4960-9F75-BD8F762F15F2}" destId="{8E523AD2-0E00-4E2E-8947-6D66E83DA13B}" srcOrd="0" destOrd="0" presId="urn:microsoft.com/office/officeart/2008/layout/NameandTitleOrganizationalChart"/>
    <dgm:cxn modelId="{F48EC2A6-CD4A-46A5-B9B5-81859A25031E}" type="presOf" srcId="{DDA12607-BB56-4BE7-82AF-757E3629AC92}" destId="{01D09021-DA55-467B-AAD7-45D650F0B4EC}" srcOrd="1" destOrd="0" presId="urn:microsoft.com/office/officeart/2008/layout/NameandTitleOrganizationalChart"/>
    <dgm:cxn modelId="{0FF591AA-6D13-4262-A6FB-C4668B021CA2}" type="presOf" srcId="{F6C47400-FCBB-47B5-8FB5-C925669D1142}" destId="{5D72952D-783E-4B5B-B710-A183C8E563DF}" srcOrd="1" destOrd="0" presId="urn:microsoft.com/office/officeart/2008/layout/NameandTitleOrganizationalChart"/>
    <dgm:cxn modelId="{0019C6AA-B002-4D8E-AEAB-66FEF8ED1A36}" type="presOf" srcId="{F592A370-2C2C-45DE-AB8E-7020B107CBF1}" destId="{04952789-05E6-4D34-A94D-F6ECF51A6C6F}" srcOrd="0" destOrd="0" presId="urn:microsoft.com/office/officeart/2008/layout/NameandTitleOrganizationalChart"/>
    <dgm:cxn modelId="{9335D6AA-6FE5-4114-92DF-D3B20B415619}" srcId="{A8FC9D78-74C1-4D2E-9291-51CA520778A1}" destId="{93BA736F-7DD6-4EBE-828D-21EE485CA832}" srcOrd="0" destOrd="0" parTransId="{FB908A2C-9779-49E4-BCF4-72BB021C0915}" sibTransId="{F7961F88-B409-4331-9E43-BFE27D925234}"/>
    <dgm:cxn modelId="{1A0E01AB-2111-40EE-B972-478F5076A6B1}" type="presOf" srcId="{14706A85-905C-4894-AC94-950B29372227}" destId="{A91155B9-12EF-4126-AA84-761E51DC9815}" srcOrd="0" destOrd="0" presId="urn:microsoft.com/office/officeart/2008/layout/NameandTitleOrganizationalChart"/>
    <dgm:cxn modelId="{DD9E3FAC-2685-4B59-9599-2CB22493FED8}" type="presOf" srcId="{2895E92A-23AD-4656-A0A3-E41670750A7A}" destId="{39F820E3-A9F8-4BA8-9CE3-09DDADE3B5C1}" srcOrd="0" destOrd="0" presId="urn:microsoft.com/office/officeart/2008/layout/NameandTitleOrganizationalChart"/>
    <dgm:cxn modelId="{0665B4AC-D77D-4D45-AF49-A104D890BD70}" type="presOf" srcId="{29FB848B-56A8-41CD-9C70-AB41341305E4}" destId="{5DE10D4D-7B77-492C-9EB0-24B7C0E94A58}" srcOrd="1" destOrd="0" presId="urn:microsoft.com/office/officeart/2008/layout/NameandTitleOrganizationalChart"/>
    <dgm:cxn modelId="{8C6575AD-C7C0-4277-A0E2-7F0B6AFE3936}" type="presOf" srcId="{3410D540-64E3-42D1-98FE-6AC0F02148B0}" destId="{EC9772B7-D6B9-4C1B-8530-E60D6A73F0A7}" srcOrd="0" destOrd="0" presId="urn:microsoft.com/office/officeart/2008/layout/NameandTitleOrganizationalChart"/>
    <dgm:cxn modelId="{B3880AB2-EADB-447D-8267-6551E1D35DA7}" type="presOf" srcId="{A1DC78D4-E04D-4B08-82B0-B28132016EBF}" destId="{AA6338F4-82B3-4D11-81BB-6B7695A92540}" srcOrd="0" destOrd="0" presId="urn:microsoft.com/office/officeart/2008/layout/NameandTitleOrganizationalChart"/>
    <dgm:cxn modelId="{D5262CBD-824A-4B68-8CBD-518A298AD345}" type="presOf" srcId="{34A40804-1EF3-435F-8AC1-59F017287CF1}" destId="{D8F5F059-7E7A-4307-ACCC-6BBA17B5A4AB}" srcOrd="0" destOrd="0" presId="urn:microsoft.com/office/officeart/2008/layout/NameandTitleOrganizationalChart"/>
    <dgm:cxn modelId="{F98730BD-49AA-4255-A5EA-D6CA5BAE85BE}" srcId="{0E286A76-8C36-47C5-882E-CD5177CD0E48}" destId="{F95AE770-435E-4960-9F75-BD8F762F15F2}" srcOrd="0" destOrd="0" parTransId="{E25AF6BB-4F52-4F2C-985E-13ADE1D4C7A6}" sibTransId="{DB33998E-7512-40A3-B439-7169D2C88A30}"/>
    <dgm:cxn modelId="{FC9C34BE-B7C9-42BA-AF3B-C400819495ED}" type="presOf" srcId="{3A38675C-CF09-499B-B62E-149CE6C10F17}" destId="{7DD23056-2747-4E81-8FC8-7FCB97205C07}" srcOrd="0" destOrd="0" presId="urn:microsoft.com/office/officeart/2008/layout/NameandTitleOrganizationalChart"/>
    <dgm:cxn modelId="{6180D7C1-3F11-48C0-996F-04682E6403E4}" type="presOf" srcId="{07099EF8-10F3-4227-BE95-7A2A495BDB31}" destId="{5CBE28B7-45F5-40A0-8BA0-BBCD38151A6A}" srcOrd="0" destOrd="0" presId="urn:microsoft.com/office/officeart/2008/layout/NameandTitleOrganizationalChart"/>
    <dgm:cxn modelId="{AE4264C3-FF80-4BBA-9644-754A9C102779}" type="presOf" srcId="{6AEABA30-2BC7-4758-BF73-314BC5C4B2E1}" destId="{52F4E6E2-8636-46C5-8F2D-7A4DBC597687}" srcOrd="0" destOrd="0" presId="urn:microsoft.com/office/officeart/2008/layout/NameandTitleOrganizationalChart"/>
    <dgm:cxn modelId="{DD9B44C7-5B5C-4FA4-8340-F6E7397F1C5B}" type="presOf" srcId="{068FCD82-D1A4-44CB-923A-6280DB5393FE}" destId="{7A66DF1D-8E17-41F5-BFF5-ACC4A8B7DC56}" srcOrd="1" destOrd="0" presId="urn:microsoft.com/office/officeart/2008/layout/NameandTitleOrganizationalChart"/>
    <dgm:cxn modelId="{467E86CB-3D7E-4E2E-B35B-683FD5A6BF6B}" type="presOf" srcId="{DC620C9E-C0B3-4AC8-B7D3-324E210BC6E5}" destId="{AAC734ED-01BD-42FA-A723-EEC2715EF7F2}" srcOrd="0" destOrd="0" presId="urn:microsoft.com/office/officeart/2008/layout/NameandTitleOrganizationalChart"/>
    <dgm:cxn modelId="{309887CD-F019-4D0B-BBB6-2F07AE7C3B3F}" type="presOf" srcId="{3BBCD014-40B7-4729-8945-8CBFEAB13264}" destId="{8CC0D3B4-929F-44A1-A683-8FC1A0DA608E}" srcOrd="0" destOrd="0" presId="urn:microsoft.com/office/officeart/2008/layout/NameandTitleOrganizationalChart"/>
    <dgm:cxn modelId="{C5C8C6CD-507D-45B7-8F56-62A89FFCB3A8}" type="presOf" srcId="{917130F5-9F8D-4152-842A-3823C5CD4636}" destId="{A4FEC69F-6138-45FA-B098-3BF6645DDD62}" srcOrd="0" destOrd="0" presId="urn:microsoft.com/office/officeart/2008/layout/NameandTitleOrganizationalChart"/>
    <dgm:cxn modelId="{1DA108D3-63E3-4B26-A40A-6F7BAC852917}" type="presOf" srcId="{CEE8BBC0-F6FA-4A54-96B9-59F634164B87}" destId="{765D0535-4EA6-4BE9-B6C1-C922DBA868F1}" srcOrd="0" destOrd="0" presId="urn:microsoft.com/office/officeart/2008/layout/NameandTitleOrganizationalChart"/>
    <dgm:cxn modelId="{6062AED4-44AF-4D97-9C5E-E369B3E8E4AF}" type="presOf" srcId="{3410D540-64E3-42D1-98FE-6AC0F02148B0}" destId="{F1016816-FE95-4611-B43D-CC0D6CAC0173}" srcOrd="1" destOrd="0" presId="urn:microsoft.com/office/officeart/2008/layout/NameandTitleOrganizationalChart"/>
    <dgm:cxn modelId="{055613D5-C5E1-4399-9C28-40BC7EB52C37}" type="presOf" srcId="{F13E494A-4C14-4895-9C37-ECA2AFAA3ED5}" destId="{6F403771-5041-4870-81DF-D078B89FC549}" srcOrd="0" destOrd="0" presId="urn:microsoft.com/office/officeart/2008/layout/NameandTitleOrganizationalChart"/>
    <dgm:cxn modelId="{92831DD5-6144-4A73-AAFF-73FCACABC129}" srcId="{6DB3284A-DF72-43DD-BDE4-F1128C42B507}" destId="{DDA12607-BB56-4BE7-82AF-757E3629AC92}" srcOrd="2" destOrd="0" parTransId="{34A40804-1EF3-435F-8AC1-59F017287CF1}" sibTransId="{11919CFC-1EB8-4FC7-A500-E5F76EE4DC9F}"/>
    <dgm:cxn modelId="{3F52F9D6-51DE-474A-BB06-5A0187D1F5D0}" type="presOf" srcId="{4B2277A4-939C-4EE5-AB6E-2855ACE776E4}" destId="{169FDEB7-33F8-4EA3-8E2B-603C87DBEA6D}" srcOrd="0" destOrd="0" presId="urn:microsoft.com/office/officeart/2008/layout/NameandTitleOrganizationalChart"/>
    <dgm:cxn modelId="{236C9FD8-89FC-4138-A069-C049878C95C6}" srcId="{068FCD82-D1A4-44CB-923A-6280DB5393FE}" destId="{DE079593-CC0B-4BF1-8A60-68F394F8370C}" srcOrd="1" destOrd="0" parTransId="{564F7AC8-B894-48FD-8B64-BC9C5AEA3769}" sibTransId="{57C105DC-C650-46B9-ABCC-E602DBA79D9A}"/>
    <dgm:cxn modelId="{EF4D3CDB-EBA2-40ED-8D92-B0ECFB7D44E2}" srcId="{6DB3284A-DF72-43DD-BDE4-F1128C42B507}" destId="{068FCD82-D1A4-44CB-923A-6280DB5393FE}" srcOrd="0" destOrd="0" parTransId="{4B2277A4-939C-4EE5-AB6E-2855ACE776E4}" sibTransId="{F9E59649-A19D-422C-8638-4CA1B75982E1}"/>
    <dgm:cxn modelId="{DA6200DD-758A-425E-9060-C871F700BD01}" srcId="{F91DF636-63C8-4403-8A6A-2C292EDCD24D}" destId="{7AC4E46F-3658-4043-B669-92D75345609B}" srcOrd="0" destOrd="0" parTransId="{F65E0889-2126-4174-9B9A-5A1860A36903}" sibTransId="{901A3F7E-BD1B-4F0F-AB7E-84D3DFE33707}"/>
    <dgm:cxn modelId="{082A3EDF-7354-425C-A1FA-AA35072A156B}" type="presOf" srcId="{DDA12607-BB56-4BE7-82AF-757E3629AC92}" destId="{0F216C42-954A-48CC-8248-0F2EB663AED1}" srcOrd="0" destOrd="0" presId="urn:microsoft.com/office/officeart/2008/layout/NameandTitleOrganizationalChart"/>
    <dgm:cxn modelId="{30CE79DF-91A0-4142-B69C-00DE37979FCC}" type="presOf" srcId="{3BBCD014-40B7-4729-8945-8CBFEAB13264}" destId="{89024FDE-1AD0-46EA-AA6C-31C36F738DEC}" srcOrd="1" destOrd="0" presId="urn:microsoft.com/office/officeart/2008/layout/NameandTitleOrganizationalChart"/>
    <dgm:cxn modelId="{6C67B5DF-04B2-4801-9FE4-8D76210CBF89}" type="presOf" srcId="{40DC5AB3-E953-4696-A3FF-6ECA0EFCA069}" destId="{A682AF4E-8B85-45B2-A4D2-83F8FF16C970}" srcOrd="0" destOrd="0" presId="urn:microsoft.com/office/officeart/2008/layout/NameandTitleOrganizationalChart"/>
    <dgm:cxn modelId="{73FB32E1-12D9-4AD6-A88F-C85EDC53CB13}" type="presOf" srcId="{5076E582-2AD4-4E67-851E-2B2A9EA99E4B}" destId="{D945C90F-A74A-46D8-AAD6-6A5104991F5C}" srcOrd="0" destOrd="0" presId="urn:microsoft.com/office/officeart/2008/layout/NameandTitleOrganizationalChart"/>
    <dgm:cxn modelId="{9D641FE5-4CD9-4172-A2C7-347C83563323}" type="presOf" srcId="{57B71F15-5E40-4970-8505-467FD77D7824}" destId="{41BE0E90-3FDA-4A98-A8F1-64174B73B6FF}" srcOrd="0" destOrd="0" presId="urn:microsoft.com/office/officeart/2008/layout/NameandTitleOrganizationalChart"/>
    <dgm:cxn modelId="{2FC6C4E8-A9B8-477A-8BBA-2461C8D11549}" srcId="{FD28DFF4-5838-49EF-A277-93D5483469B3}" destId="{F6C47400-FCBB-47B5-8FB5-C925669D1142}" srcOrd="1" destOrd="0" parTransId="{F2B71652-8FFE-4661-BB06-48A7A44BB461}" sibTransId="{2A5DB44E-635E-4398-8317-16D6FC8C180A}"/>
    <dgm:cxn modelId="{A2A245EC-F525-4DCD-A5B9-C83E0B3C7834}" srcId="{BF20E145-CA68-4C76-9E7B-29720AA4DC15}" destId="{9018896B-CD8B-4836-A251-6D938EA8CB83}" srcOrd="1" destOrd="0" parTransId="{1C47E4CF-0DF0-48F8-8607-3ADFDE5D0389}" sibTransId="{F592A370-2C2C-45DE-AB8E-7020B107CBF1}"/>
    <dgm:cxn modelId="{A0D003ED-AC9F-42B9-986A-29ECA0B3A03D}" type="presOf" srcId="{E1CA4ED7-72AD-4D55-9888-9948D21807D5}" destId="{DD812880-FAE8-4E04-85B8-CADC54D718A5}" srcOrd="0" destOrd="0" presId="urn:microsoft.com/office/officeart/2008/layout/NameandTitleOrganizationalChart"/>
    <dgm:cxn modelId="{31FA5AED-F062-477D-B57F-C67E17232DCC}" type="presOf" srcId="{BF20E145-CA68-4C76-9E7B-29720AA4DC15}" destId="{B0AFC424-4A12-4E95-9A4A-819B9E60EB6C}" srcOrd="1" destOrd="0" presId="urn:microsoft.com/office/officeart/2008/layout/NameandTitleOrganizationalChart"/>
    <dgm:cxn modelId="{CA150AEE-1518-4A94-8DB7-CA46359C2C66}" srcId="{FD28DFF4-5838-49EF-A277-93D5483469B3}" destId="{BF20E145-CA68-4C76-9E7B-29720AA4DC15}" srcOrd="0" destOrd="0" parTransId="{2C995876-6DAB-4159-8468-522F439EC6B2}" sibTransId="{5076E582-2AD4-4E67-851E-2B2A9EA99E4B}"/>
    <dgm:cxn modelId="{752D12EE-862E-4F4E-9FFF-48C7BE0AD939}" type="presOf" srcId="{3160E317-BF26-4D00-B2EC-67649AB48B6C}" destId="{5235FB55-3B45-4896-A53F-C8ACB889F5E3}" srcOrd="0" destOrd="0" presId="urn:microsoft.com/office/officeart/2008/layout/NameandTitleOrganizationalChart"/>
    <dgm:cxn modelId="{78F96BF0-82EB-4DA5-8387-93D25631396C}" type="presOf" srcId="{DE079593-CC0B-4BF1-8A60-68F394F8370C}" destId="{98B0E279-0705-47C3-971F-E05B57E0DDB9}" srcOrd="1" destOrd="0" presId="urn:microsoft.com/office/officeart/2008/layout/NameandTitleOrganizationalChart"/>
    <dgm:cxn modelId="{BB5DD4F3-7835-4800-AA28-812E27945E37}" srcId="{F91DF636-63C8-4403-8A6A-2C292EDCD24D}" destId="{3BBCD014-40B7-4729-8945-8CBFEAB13264}" srcOrd="1" destOrd="0" parTransId="{E3944E62-7ACB-4639-A862-8B69C39AE363}" sibTransId="{6AEABA30-2BC7-4758-BF73-314BC5C4B2E1}"/>
    <dgm:cxn modelId="{625F8CF4-DDD0-40C5-A9AB-3DC4EBC604B7}" type="presOf" srcId="{38870C94-3090-4D59-A463-F8EA36F374DD}" destId="{11242091-80C3-4F84-9863-3B21A8A5021E}" srcOrd="0" destOrd="0" presId="urn:microsoft.com/office/officeart/2008/layout/NameandTitleOrganizationalChart"/>
    <dgm:cxn modelId="{4F69C5F4-834C-4117-B092-460925621F6C}" type="presOf" srcId="{564F7AC8-B894-48FD-8B64-BC9C5AEA3769}" destId="{96AEC6DB-7393-4ABA-87C3-1EB20E9215AD}" srcOrd="0" destOrd="0" presId="urn:microsoft.com/office/officeart/2008/layout/NameandTitleOrganizationalChart"/>
    <dgm:cxn modelId="{50A7D8F9-B4C0-40F9-A7F1-41D9B5049515}" type="presOf" srcId="{8841C81B-6EDC-44F8-A0AE-236E0CE22753}" destId="{5DE4030C-4C34-4720-B48B-F15E292F384E}" srcOrd="1" destOrd="0" presId="urn:microsoft.com/office/officeart/2008/layout/NameandTitleOrganizationalChart"/>
    <dgm:cxn modelId="{2E9A24FA-AE30-4185-99CB-D297045DA9CE}" type="presOf" srcId="{FD28DFF4-5838-49EF-A277-93D5483469B3}" destId="{689A98E3-3AFC-4D1C-8DD4-CBAF2C9CEAFA}" srcOrd="1" destOrd="0" presId="urn:microsoft.com/office/officeart/2008/layout/NameandTitleOrganizationalChart"/>
    <dgm:cxn modelId="{9E7244FA-2B67-4BA2-AB1E-EAE0F12FFD09}" srcId="{F95AE770-435E-4960-9F75-BD8F762F15F2}" destId="{6DB3284A-DF72-43DD-BDE4-F1128C42B507}" srcOrd="1" destOrd="0" parTransId="{9FB8D692-0603-4152-80DC-E07ED6BD4AB3}" sibTransId="{14706A85-905C-4894-AC94-950B29372227}"/>
    <dgm:cxn modelId="{2B7B81FF-3A1B-4BF3-AE5A-1578BC58D7F9}" type="presOf" srcId="{C2F75422-78E4-4874-AF74-1843EFA0EB82}" destId="{F1975F02-2EF4-484A-9524-F9942D511CE5}" srcOrd="0" destOrd="0" presId="urn:microsoft.com/office/officeart/2008/layout/NameandTitleOrganizationalChart"/>
    <dgm:cxn modelId="{2E8AC63B-D63B-479E-9565-879BE00D6553}" type="presParOf" srcId="{12473040-089F-4DE7-A247-1494DAFF9F2F}" destId="{0D113640-9BD5-4E79-A84A-A0A3F3AB73F5}" srcOrd="0" destOrd="0" presId="urn:microsoft.com/office/officeart/2008/layout/NameandTitleOrganizationalChart"/>
    <dgm:cxn modelId="{B87BB3ED-F300-479B-9219-CD3DDF4AA4DE}" type="presParOf" srcId="{0D113640-9BD5-4E79-A84A-A0A3F3AB73F5}" destId="{A22D3D98-1434-43AB-A1B9-A68126D4ECC8}" srcOrd="0" destOrd="0" presId="urn:microsoft.com/office/officeart/2008/layout/NameandTitleOrganizationalChart"/>
    <dgm:cxn modelId="{BCB48F04-C364-4252-A125-6D0591EC2F0C}" type="presParOf" srcId="{A22D3D98-1434-43AB-A1B9-A68126D4ECC8}" destId="{8E523AD2-0E00-4E2E-8947-6D66E83DA13B}" srcOrd="0" destOrd="0" presId="urn:microsoft.com/office/officeart/2008/layout/NameandTitleOrganizationalChart"/>
    <dgm:cxn modelId="{C85F597F-7E77-4C95-BA55-6A90DBC6BFBB}" type="presParOf" srcId="{A22D3D98-1434-43AB-A1B9-A68126D4ECC8}" destId="{136717ED-375D-4249-A2FF-459468B42650}" srcOrd="1" destOrd="0" presId="urn:microsoft.com/office/officeart/2008/layout/NameandTitleOrganizationalChart"/>
    <dgm:cxn modelId="{240C633F-EE1A-4D79-9DE7-5AF206C45681}" type="presParOf" srcId="{A22D3D98-1434-43AB-A1B9-A68126D4ECC8}" destId="{105E2AE8-6C45-41D9-ABA5-5A43EE615469}" srcOrd="2" destOrd="0" presId="urn:microsoft.com/office/officeart/2008/layout/NameandTitleOrganizationalChart"/>
    <dgm:cxn modelId="{83328EEA-27C5-457B-9917-2860E423E493}" type="presParOf" srcId="{0D113640-9BD5-4E79-A84A-A0A3F3AB73F5}" destId="{82593D4B-AC23-4BA5-9DFB-DB2087C1D75B}" srcOrd="1" destOrd="0" presId="urn:microsoft.com/office/officeart/2008/layout/NameandTitleOrganizationalChart"/>
    <dgm:cxn modelId="{932039F0-A8F9-4EF8-9AC0-C863E9A09C8C}" type="presParOf" srcId="{82593D4B-AC23-4BA5-9DFB-DB2087C1D75B}" destId="{AA6338F4-82B3-4D11-81BB-6B7695A92540}" srcOrd="0" destOrd="0" presId="urn:microsoft.com/office/officeart/2008/layout/NameandTitleOrganizationalChart"/>
    <dgm:cxn modelId="{89F927FF-1D7E-49C4-A237-D8CF88D3903B}" type="presParOf" srcId="{82593D4B-AC23-4BA5-9DFB-DB2087C1D75B}" destId="{D307A622-D37E-4B85-B929-E5DAF0532499}" srcOrd="1" destOrd="0" presId="urn:microsoft.com/office/officeart/2008/layout/NameandTitleOrganizationalChart"/>
    <dgm:cxn modelId="{8099AA0B-7426-4756-8A41-1D87330AB4E8}" type="presParOf" srcId="{D307A622-D37E-4B85-B929-E5DAF0532499}" destId="{6AEB0376-C6E3-4013-BFAD-FBA64ED41A7C}" srcOrd="0" destOrd="0" presId="urn:microsoft.com/office/officeart/2008/layout/NameandTitleOrganizationalChart"/>
    <dgm:cxn modelId="{C8E08F3B-0BAF-469E-B1AE-A8B08BB92320}" type="presParOf" srcId="{6AEB0376-C6E3-4013-BFAD-FBA64ED41A7C}" destId="{9666E7B9-9443-44B2-B33A-093A8E40AB36}" srcOrd="0" destOrd="0" presId="urn:microsoft.com/office/officeart/2008/layout/NameandTitleOrganizationalChart"/>
    <dgm:cxn modelId="{7CA9FD0E-3C3E-4A3F-B881-57646D4BF4B9}" type="presParOf" srcId="{6AEB0376-C6E3-4013-BFAD-FBA64ED41A7C}" destId="{636A063D-4F91-49AC-8E2B-234CF6CE09C5}" srcOrd="1" destOrd="0" presId="urn:microsoft.com/office/officeart/2008/layout/NameandTitleOrganizationalChart"/>
    <dgm:cxn modelId="{E7A48C11-C429-47A2-A161-2355FCE8F55D}" type="presParOf" srcId="{6AEB0376-C6E3-4013-BFAD-FBA64ED41A7C}" destId="{5DE10D4D-7B77-492C-9EB0-24B7C0E94A58}" srcOrd="2" destOrd="0" presId="urn:microsoft.com/office/officeart/2008/layout/NameandTitleOrganizationalChart"/>
    <dgm:cxn modelId="{E01E4428-2455-4259-914F-ECD61C8B4F76}" type="presParOf" srcId="{D307A622-D37E-4B85-B929-E5DAF0532499}" destId="{AA2B77C1-B0BF-497B-96BA-DD93AC6A4357}" srcOrd="1" destOrd="0" presId="urn:microsoft.com/office/officeart/2008/layout/NameandTitleOrganizationalChart"/>
    <dgm:cxn modelId="{EA9D9951-F6FF-439F-A0D0-5B758810F4C2}" type="presParOf" srcId="{D307A622-D37E-4B85-B929-E5DAF0532499}" destId="{00F14AD2-0462-4585-93AF-6D15D1FD8534}" srcOrd="2" destOrd="0" presId="urn:microsoft.com/office/officeart/2008/layout/NameandTitleOrganizationalChart"/>
    <dgm:cxn modelId="{99C3B75D-31F1-4F20-8B67-759D8CFAF81F}" type="presParOf" srcId="{00F14AD2-0462-4585-93AF-6D15D1FD8534}" destId="{EEEE4882-B4CB-4AA4-943F-E89E3EADFD61}" srcOrd="0" destOrd="0" presId="urn:microsoft.com/office/officeart/2008/layout/NameandTitleOrganizationalChart"/>
    <dgm:cxn modelId="{B09611E7-F283-4DD3-8CF5-83BB808AC390}" type="presParOf" srcId="{00F14AD2-0462-4585-93AF-6D15D1FD8534}" destId="{C4EF3ABA-406C-4E4D-A6A7-156910E81340}" srcOrd="1" destOrd="0" presId="urn:microsoft.com/office/officeart/2008/layout/NameandTitleOrganizationalChart"/>
    <dgm:cxn modelId="{F0C1ADEB-473B-495E-B619-3F3CA5E732D9}" type="presParOf" srcId="{C4EF3ABA-406C-4E4D-A6A7-156910E81340}" destId="{AC2AB6D9-9453-437E-AAFC-799F51C77906}" srcOrd="0" destOrd="0" presId="urn:microsoft.com/office/officeart/2008/layout/NameandTitleOrganizationalChart"/>
    <dgm:cxn modelId="{0112915C-CB6A-408E-9A2C-53A4CAF51A98}" type="presParOf" srcId="{AC2AB6D9-9453-437E-AAFC-799F51C77906}" destId="{7E63174B-CA5E-4DF5-9125-49AE84C73844}" srcOrd="0" destOrd="0" presId="urn:microsoft.com/office/officeart/2008/layout/NameandTitleOrganizationalChart"/>
    <dgm:cxn modelId="{932D4A79-2816-4CBB-830A-B7CB86C98A90}" type="presParOf" srcId="{AC2AB6D9-9453-437E-AAFC-799F51C77906}" destId="{571262CF-F24D-4027-AFC2-403911C2E1D5}" srcOrd="1" destOrd="0" presId="urn:microsoft.com/office/officeart/2008/layout/NameandTitleOrganizationalChart"/>
    <dgm:cxn modelId="{3916BC0B-2A0D-428E-BCC1-3CA966BCCF0A}" type="presParOf" srcId="{AC2AB6D9-9453-437E-AAFC-799F51C77906}" destId="{B8EAF55C-A41B-41BE-8E5C-C3D2AC996A40}" srcOrd="2" destOrd="0" presId="urn:microsoft.com/office/officeart/2008/layout/NameandTitleOrganizationalChart"/>
    <dgm:cxn modelId="{7680FBF4-050D-457F-98FE-9E755FFD9EA4}" type="presParOf" srcId="{C4EF3ABA-406C-4E4D-A6A7-156910E81340}" destId="{B1F8F5A6-5CD5-4DE6-8CF1-3F30A1C5E002}" srcOrd="1" destOrd="0" presId="urn:microsoft.com/office/officeart/2008/layout/NameandTitleOrganizationalChart"/>
    <dgm:cxn modelId="{A2198C83-225C-4A45-AF0A-6A8A98C511CE}" type="presParOf" srcId="{B1F8F5A6-5CD5-4DE6-8CF1-3F30A1C5E002}" destId="{ED657491-DD8B-49A7-8D00-86BAD14BD1DF}" srcOrd="0" destOrd="0" presId="urn:microsoft.com/office/officeart/2008/layout/NameandTitleOrganizationalChart"/>
    <dgm:cxn modelId="{A4113992-C1DE-41FC-9563-D6803096BC15}" type="presParOf" srcId="{B1F8F5A6-5CD5-4DE6-8CF1-3F30A1C5E002}" destId="{5E5B3B9E-43F9-4869-88C1-E8E19B623A50}" srcOrd="1" destOrd="0" presId="urn:microsoft.com/office/officeart/2008/layout/NameandTitleOrganizationalChart"/>
    <dgm:cxn modelId="{1D8598AC-80AC-477C-AE43-AA3CD9732AA5}" type="presParOf" srcId="{5E5B3B9E-43F9-4869-88C1-E8E19B623A50}" destId="{FCE0F9E8-C1F2-499C-AA6F-63CBFAA934AC}" srcOrd="0" destOrd="0" presId="urn:microsoft.com/office/officeart/2008/layout/NameandTitleOrganizationalChart"/>
    <dgm:cxn modelId="{A7EE5A03-EBB2-4CF6-819D-7D554F8539EA}" type="presParOf" srcId="{FCE0F9E8-C1F2-499C-AA6F-63CBFAA934AC}" destId="{B442D764-280B-4DAB-A0B3-C3B78431B1C6}" srcOrd="0" destOrd="0" presId="urn:microsoft.com/office/officeart/2008/layout/NameandTitleOrganizationalChart"/>
    <dgm:cxn modelId="{142C55D8-2521-4367-8D67-B1B9B0B1AE73}" type="presParOf" srcId="{FCE0F9E8-C1F2-499C-AA6F-63CBFAA934AC}" destId="{16189ED2-1ACC-448D-8FA0-201B1E95B669}" srcOrd="1" destOrd="0" presId="urn:microsoft.com/office/officeart/2008/layout/NameandTitleOrganizationalChart"/>
    <dgm:cxn modelId="{830E1C29-4FA1-4B09-A828-061960995CA2}" type="presParOf" srcId="{FCE0F9E8-C1F2-499C-AA6F-63CBFAA934AC}" destId="{2B8BD749-3DAA-4DE1-BE84-D53B79BE0ECF}" srcOrd="2" destOrd="0" presId="urn:microsoft.com/office/officeart/2008/layout/NameandTitleOrganizationalChart"/>
    <dgm:cxn modelId="{FCFF2E3A-F1A5-41F7-A164-8EFC63DEFAFE}" type="presParOf" srcId="{5E5B3B9E-43F9-4869-88C1-E8E19B623A50}" destId="{3AAFA22F-6964-463D-8F70-582C3DBD98F6}" srcOrd="1" destOrd="0" presId="urn:microsoft.com/office/officeart/2008/layout/NameandTitleOrganizationalChart"/>
    <dgm:cxn modelId="{86A8C846-77A1-44ED-831F-25662818CC48}" type="presParOf" srcId="{5E5B3B9E-43F9-4869-88C1-E8E19B623A50}" destId="{C2CDD661-1FE6-4C93-BFC4-54A84CFFB8E7}" srcOrd="2" destOrd="0" presId="urn:microsoft.com/office/officeart/2008/layout/NameandTitleOrganizationalChart"/>
    <dgm:cxn modelId="{379054EE-2328-434E-AD8F-FD1C64DC721E}" type="presParOf" srcId="{B1F8F5A6-5CD5-4DE6-8CF1-3F30A1C5E002}" destId="{52544041-2333-41CB-A44B-8FF525B8B14D}" srcOrd="2" destOrd="0" presId="urn:microsoft.com/office/officeart/2008/layout/NameandTitleOrganizationalChart"/>
    <dgm:cxn modelId="{E477B0F5-018D-4BF2-AF50-9634753E93C2}" type="presParOf" srcId="{B1F8F5A6-5CD5-4DE6-8CF1-3F30A1C5E002}" destId="{B6E23E11-A07E-4FAE-8BBC-DEDD8D6316A1}" srcOrd="3" destOrd="0" presId="urn:microsoft.com/office/officeart/2008/layout/NameandTitleOrganizationalChart"/>
    <dgm:cxn modelId="{CE0BF6ED-BE62-43C2-BB54-90A3769D5625}" type="presParOf" srcId="{B6E23E11-A07E-4FAE-8BBC-DEDD8D6316A1}" destId="{A55322E6-E510-4EAB-B1A3-FACC667DBB1C}" srcOrd="0" destOrd="0" presId="urn:microsoft.com/office/officeart/2008/layout/NameandTitleOrganizationalChart"/>
    <dgm:cxn modelId="{A8B636BE-6145-465D-8035-8E77DA7DCCEB}" type="presParOf" srcId="{A55322E6-E510-4EAB-B1A3-FACC667DBB1C}" destId="{8CC0D3B4-929F-44A1-A683-8FC1A0DA608E}" srcOrd="0" destOrd="0" presId="urn:microsoft.com/office/officeart/2008/layout/NameandTitleOrganizationalChart"/>
    <dgm:cxn modelId="{703FC753-2CD0-48E9-A983-6D5203007FED}" type="presParOf" srcId="{A55322E6-E510-4EAB-B1A3-FACC667DBB1C}" destId="{52F4E6E2-8636-46C5-8F2D-7A4DBC597687}" srcOrd="1" destOrd="0" presId="urn:microsoft.com/office/officeart/2008/layout/NameandTitleOrganizationalChart"/>
    <dgm:cxn modelId="{0722F641-9B7A-4B69-A94F-6EBC7DFB52CB}" type="presParOf" srcId="{A55322E6-E510-4EAB-B1A3-FACC667DBB1C}" destId="{89024FDE-1AD0-46EA-AA6C-31C36F738DEC}" srcOrd="2" destOrd="0" presId="urn:microsoft.com/office/officeart/2008/layout/NameandTitleOrganizationalChart"/>
    <dgm:cxn modelId="{DAFAA3F4-7C6E-4F17-B39A-D6826AB98F3F}" type="presParOf" srcId="{B6E23E11-A07E-4FAE-8BBC-DEDD8D6316A1}" destId="{EF57971E-6866-4FCF-A050-B04C50AA6721}" srcOrd="1" destOrd="0" presId="urn:microsoft.com/office/officeart/2008/layout/NameandTitleOrganizationalChart"/>
    <dgm:cxn modelId="{7957BB85-4C5C-4B50-9EA6-5CE5D007B7C2}" type="presParOf" srcId="{B6E23E11-A07E-4FAE-8BBC-DEDD8D6316A1}" destId="{4560A68C-E68C-44CD-9212-7B1542DCD8DA}" srcOrd="2" destOrd="0" presId="urn:microsoft.com/office/officeart/2008/layout/NameandTitleOrganizationalChart"/>
    <dgm:cxn modelId="{FB5D1659-E012-4C56-B27D-9D0F097548F8}" type="presParOf" srcId="{C4EF3ABA-406C-4E4D-A6A7-156910E81340}" destId="{01344651-2FC9-4B5D-B0CE-916DC71CFF6B}" srcOrd="2" destOrd="0" presId="urn:microsoft.com/office/officeart/2008/layout/NameandTitleOrganizationalChart"/>
    <dgm:cxn modelId="{C78E9E96-5359-47EC-BC58-BC5F8654F0F1}" type="presParOf" srcId="{00F14AD2-0462-4585-93AF-6D15D1FD8534}" destId="{CC2B37B8-F174-40D6-A000-B72E3968A3B3}" srcOrd="2" destOrd="0" presId="urn:microsoft.com/office/officeart/2008/layout/NameandTitleOrganizationalChart"/>
    <dgm:cxn modelId="{775852C5-26F8-455F-8BE1-A025B72A265A}" type="presParOf" srcId="{00F14AD2-0462-4585-93AF-6D15D1FD8534}" destId="{8267DCE8-B656-4853-A858-5DE0E9510881}" srcOrd="3" destOrd="0" presId="urn:microsoft.com/office/officeart/2008/layout/NameandTitleOrganizationalChart"/>
    <dgm:cxn modelId="{6DAD1840-6A23-42E8-9419-6596DE719597}" type="presParOf" srcId="{8267DCE8-B656-4853-A858-5DE0E9510881}" destId="{7BA370E9-BF68-4EC1-9675-E658BF4CBAAA}" srcOrd="0" destOrd="0" presId="urn:microsoft.com/office/officeart/2008/layout/NameandTitleOrganizationalChart"/>
    <dgm:cxn modelId="{22271ACA-B301-43C8-85E1-8051AC1A4C03}" type="presParOf" srcId="{7BA370E9-BF68-4EC1-9675-E658BF4CBAAA}" destId="{41BE0E90-3FDA-4A98-A8F1-64174B73B6FF}" srcOrd="0" destOrd="0" presId="urn:microsoft.com/office/officeart/2008/layout/NameandTitleOrganizationalChart"/>
    <dgm:cxn modelId="{CD08E71A-A7A7-447D-A56B-0E32F854F79E}" type="presParOf" srcId="{7BA370E9-BF68-4EC1-9675-E658BF4CBAAA}" destId="{D1EEAFA4-9250-4A76-9EE5-F6B13B716E9A}" srcOrd="1" destOrd="0" presId="urn:microsoft.com/office/officeart/2008/layout/NameandTitleOrganizationalChart"/>
    <dgm:cxn modelId="{2F257889-B4E5-477B-ACFE-2BCFC66132E8}" type="presParOf" srcId="{7BA370E9-BF68-4EC1-9675-E658BF4CBAAA}" destId="{2F425873-ABD5-4584-B901-4EBE5A336C49}" srcOrd="2" destOrd="0" presId="urn:microsoft.com/office/officeart/2008/layout/NameandTitleOrganizationalChart"/>
    <dgm:cxn modelId="{0C012B9A-F323-42C3-BDC0-BD85A8CC13EF}" type="presParOf" srcId="{8267DCE8-B656-4853-A858-5DE0E9510881}" destId="{B8B979BE-2E3B-418C-A338-A1AABF668B10}" srcOrd="1" destOrd="0" presId="urn:microsoft.com/office/officeart/2008/layout/NameandTitleOrganizationalChart"/>
    <dgm:cxn modelId="{96DD5B63-CAC8-44CB-B65B-594D757E4AF8}" type="presParOf" srcId="{B8B979BE-2E3B-418C-A338-A1AABF668B10}" destId="{39F820E3-A9F8-4BA8-9CE3-09DDADE3B5C1}" srcOrd="0" destOrd="0" presId="urn:microsoft.com/office/officeart/2008/layout/NameandTitleOrganizationalChart"/>
    <dgm:cxn modelId="{E0152F60-B948-45D2-8CFE-B2445B97C655}" type="presParOf" srcId="{B8B979BE-2E3B-418C-A338-A1AABF668B10}" destId="{297DA7A2-D85A-4E08-A991-845BDD0D8184}" srcOrd="1" destOrd="0" presId="urn:microsoft.com/office/officeart/2008/layout/NameandTitleOrganizationalChart"/>
    <dgm:cxn modelId="{077D2C3D-2B59-40D7-8C2B-694CBAAD7D5F}" type="presParOf" srcId="{297DA7A2-D85A-4E08-A991-845BDD0D8184}" destId="{18EB80AC-F3EC-4DA0-A890-3BA8CFA9367C}" srcOrd="0" destOrd="0" presId="urn:microsoft.com/office/officeart/2008/layout/NameandTitleOrganizationalChart"/>
    <dgm:cxn modelId="{94AA35EF-B058-4949-AAE9-6C41CEEEFA97}" type="presParOf" srcId="{18EB80AC-F3EC-4DA0-A890-3BA8CFA9367C}" destId="{F1975F02-2EF4-484A-9524-F9942D511CE5}" srcOrd="0" destOrd="0" presId="urn:microsoft.com/office/officeart/2008/layout/NameandTitleOrganizationalChart"/>
    <dgm:cxn modelId="{A56DC23E-7C8B-4CF5-A0B4-259CD7995BB0}" type="presParOf" srcId="{18EB80AC-F3EC-4DA0-A890-3BA8CFA9367C}" destId="{99EAC8AE-5B83-46E1-92C8-DC2AAE3EC7B2}" srcOrd="1" destOrd="0" presId="urn:microsoft.com/office/officeart/2008/layout/NameandTitleOrganizationalChart"/>
    <dgm:cxn modelId="{1A16140E-0F42-4250-8E74-F20E59509473}" type="presParOf" srcId="{18EB80AC-F3EC-4DA0-A890-3BA8CFA9367C}" destId="{8B9C8441-EA95-4947-9004-BFE1DA781C2B}" srcOrd="2" destOrd="0" presId="urn:microsoft.com/office/officeart/2008/layout/NameandTitleOrganizationalChart"/>
    <dgm:cxn modelId="{F1B55574-B1B5-4158-9D90-3126538ACB97}" type="presParOf" srcId="{297DA7A2-D85A-4E08-A991-845BDD0D8184}" destId="{9ECA7F9F-1C74-428E-990E-C751169924CF}" srcOrd="1" destOrd="0" presId="urn:microsoft.com/office/officeart/2008/layout/NameandTitleOrganizationalChart"/>
    <dgm:cxn modelId="{57877002-DE1C-4260-96A5-4E27C50B736E}" type="presParOf" srcId="{297DA7A2-D85A-4E08-A991-845BDD0D8184}" destId="{300200DD-33DA-46CC-BA0F-E92CBE11551E}" srcOrd="2" destOrd="0" presId="urn:microsoft.com/office/officeart/2008/layout/NameandTitleOrganizationalChart"/>
    <dgm:cxn modelId="{CA102E78-233B-4C23-B672-789B4858BA60}" type="presParOf" srcId="{8267DCE8-B656-4853-A858-5DE0E9510881}" destId="{ACEB5686-D3DE-43C5-9984-64C902148B1F}" srcOrd="2" destOrd="0" presId="urn:microsoft.com/office/officeart/2008/layout/NameandTitleOrganizationalChart"/>
    <dgm:cxn modelId="{091EB7CA-0D8A-41B0-B81C-42639A3CF5BD}" type="presParOf" srcId="{00F14AD2-0462-4585-93AF-6D15D1FD8534}" destId="{026C649D-3F00-437D-963D-E1E4DD5912CD}" srcOrd="4" destOrd="0" presId="urn:microsoft.com/office/officeart/2008/layout/NameandTitleOrganizationalChart"/>
    <dgm:cxn modelId="{D2E350D7-24D7-4496-8ACB-52148C7E3EDE}" type="presParOf" srcId="{00F14AD2-0462-4585-93AF-6D15D1FD8534}" destId="{9DAB5AC8-F2D5-4AD3-A42C-3A213AA4F6DC}" srcOrd="5" destOrd="0" presId="urn:microsoft.com/office/officeart/2008/layout/NameandTitleOrganizationalChart"/>
    <dgm:cxn modelId="{A0E1607E-AD23-4640-B838-5830773FAE4E}" type="presParOf" srcId="{9DAB5AC8-F2D5-4AD3-A42C-3A213AA4F6DC}" destId="{2E258340-AD80-4D65-A0C9-9EB0B6DE56E4}" srcOrd="0" destOrd="0" presId="urn:microsoft.com/office/officeart/2008/layout/NameandTitleOrganizationalChart"/>
    <dgm:cxn modelId="{3B8633E4-AFA7-46F5-8216-8CCAE447F0B6}" type="presParOf" srcId="{2E258340-AD80-4D65-A0C9-9EB0B6DE56E4}" destId="{2343907D-08A6-40D3-8D5B-C63D70AFD2D4}" srcOrd="0" destOrd="0" presId="urn:microsoft.com/office/officeart/2008/layout/NameandTitleOrganizationalChart"/>
    <dgm:cxn modelId="{6005E8E2-B790-4D15-AD97-DD9B56D04121}" type="presParOf" srcId="{2E258340-AD80-4D65-A0C9-9EB0B6DE56E4}" destId="{E723FB6F-CBCC-41C8-A097-1DF1552C8FA8}" srcOrd="1" destOrd="0" presId="urn:microsoft.com/office/officeart/2008/layout/NameandTitleOrganizationalChart"/>
    <dgm:cxn modelId="{541D46EB-FAB3-4D52-98A2-1942895EA5F0}" type="presParOf" srcId="{2E258340-AD80-4D65-A0C9-9EB0B6DE56E4}" destId="{078DF722-F36A-4987-BF88-B87DFB5283D3}" srcOrd="2" destOrd="0" presId="urn:microsoft.com/office/officeart/2008/layout/NameandTitleOrganizationalChart"/>
    <dgm:cxn modelId="{159AB2DF-9FE1-4261-9627-5D3E09488CD8}" type="presParOf" srcId="{9DAB5AC8-F2D5-4AD3-A42C-3A213AA4F6DC}" destId="{E1951E1E-90B2-4B5E-AC54-ACFCD1CAE773}" srcOrd="1" destOrd="0" presId="urn:microsoft.com/office/officeart/2008/layout/NameandTitleOrganizationalChart"/>
    <dgm:cxn modelId="{D57537FC-A7CC-4B2A-B171-6E720BC7E373}" type="presParOf" srcId="{9DAB5AC8-F2D5-4AD3-A42C-3A213AA4F6DC}" destId="{F50E8E36-6B44-4A4E-9CA9-D012E6EC4F80}" srcOrd="2" destOrd="0" presId="urn:microsoft.com/office/officeart/2008/layout/NameandTitleOrganizationalChart"/>
    <dgm:cxn modelId="{FDC3B6D1-CE04-4DC9-AD84-55DA5B1BF657}" type="presParOf" srcId="{82593D4B-AC23-4BA5-9DFB-DB2087C1D75B}" destId="{85417D1D-9184-42F8-BF17-D62594FBC863}" srcOrd="2" destOrd="0" presId="urn:microsoft.com/office/officeart/2008/layout/NameandTitleOrganizationalChart"/>
    <dgm:cxn modelId="{0475F8EE-07D0-4684-A592-632CB886FD11}" type="presParOf" srcId="{82593D4B-AC23-4BA5-9DFB-DB2087C1D75B}" destId="{233E46D2-4539-4025-A970-0EB3394C691E}" srcOrd="3" destOrd="0" presId="urn:microsoft.com/office/officeart/2008/layout/NameandTitleOrganizationalChart"/>
    <dgm:cxn modelId="{02884110-B475-4931-97CB-71054A9A9BA9}" type="presParOf" srcId="{233E46D2-4539-4025-A970-0EB3394C691E}" destId="{11A93BE0-4CAF-4807-9D10-4EBCCA26AE5E}" srcOrd="0" destOrd="0" presId="urn:microsoft.com/office/officeart/2008/layout/NameandTitleOrganizationalChart"/>
    <dgm:cxn modelId="{8ECD6EF7-0B57-45CB-AF01-C0A5E33EC66C}" type="presParOf" srcId="{11A93BE0-4CAF-4807-9D10-4EBCCA26AE5E}" destId="{FEBF3206-5D4C-47E7-B1A5-D896089874C0}" srcOrd="0" destOrd="0" presId="urn:microsoft.com/office/officeart/2008/layout/NameandTitleOrganizationalChart"/>
    <dgm:cxn modelId="{48A15ECA-F987-405B-A2AA-02BCBBCB0891}" type="presParOf" srcId="{11A93BE0-4CAF-4807-9D10-4EBCCA26AE5E}" destId="{A91155B9-12EF-4126-AA84-761E51DC9815}" srcOrd="1" destOrd="0" presId="urn:microsoft.com/office/officeart/2008/layout/NameandTitleOrganizationalChart"/>
    <dgm:cxn modelId="{53448E18-447E-49C2-A762-76D231A84F7F}" type="presParOf" srcId="{11A93BE0-4CAF-4807-9D10-4EBCCA26AE5E}" destId="{D27D1293-2E67-48E1-9C9A-94DDB9349858}" srcOrd="2" destOrd="0" presId="urn:microsoft.com/office/officeart/2008/layout/NameandTitleOrganizationalChart"/>
    <dgm:cxn modelId="{3D30C11B-7E81-4230-8A9B-0D2F8372D2C9}" type="presParOf" srcId="{233E46D2-4539-4025-A970-0EB3394C691E}" destId="{B1CEE8E7-A70E-473D-965E-6B80688F8E83}" srcOrd="1" destOrd="0" presId="urn:microsoft.com/office/officeart/2008/layout/NameandTitleOrganizationalChart"/>
    <dgm:cxn modelId="{5D470BF8-4167-40F7-87EC-700649E075E2}" type="presParOf" srcId="{B1CEE8E7-A70E-473D-965E-6B80688F8E83}" destId="{169FDEB7-33F8-4EA3-8E2B-603C87DBEA6D}" srcOrd="0" destOrd="0" presId="urn:microsoft.com/office/officeart/2008/layout/NameandTitleOrganizationalChart"/>
    <dgm:cxn modelId="{AA237741-DDE9-4D49-BA83-B9970AFBCB2C}" type="presParOf" srcId="{B1CEE8E7-A70E-473D-965E-6B80688F8E83}" destId="{56DBDA08-81CB-48FE-9E64-4FC82BBCD6EE}" srcOrd="1" destOrd="0" presId="urn:microsoft.com/office/officeart/2008/layout/NameandTitleOrganizationalChart"/>
    <dgm:cxn modelId="{F3E1B419-CEF1-4160-8DE9-8D97C0F3DDE2}" type="presParOf" srcId="{56DBDA08-81CB-48FE-9E64-4FC82BBCD6EE}" destId="{AE23D4D9-64BD-4670-B056-BD43D1773590}" srcOrd="0" destOrd="0" presId="urn:microsoft.com/office/officeart/2008/layout/NameandTitleOrganizationalChart"/>
    <dgm:cxn modelId="{51EFF973-9C9B-4E3D-B2FC-32AAA05E37B8}" type="presParOf" srcId="{AE23D4D9-64BD-4670-B056-BD43D1773590}" destId="{3F5770C8-B660-4B02-8DA2-0809841414CE}" srcOrd="0" destOrd="0" presId="urn:microsoft.com/office/officeart/2008/layout/NameandTitleOrganizationalChart"/>
    <dgm:cxn modelId="{C0281432-7855-4575-9486-DCF8704AB716}" type="presParOf" srcId="{AE23D4D9-64BD-4670-B056-BD43D1773590}" destId="{5838B7B0-9AA1-4DA9-84B9-57FD870D2115}" srcOrd="1" destOrd="0" presId="urn:microsoft.com/office/officeart/2008/layout/NameandTitleOrganizationalChart"/>
    <dgm:cxn modelId="{84BB1711-A332-4033-B427-C8A42169C44C}" type="presParOf" srcId="{AE23D4D9-64BD-4670-B056-BD43D1773590}" destId="{7A66DF1D-8E17-41F5-BFF5-ACC4A8B7DC56}" srcOrd="2" destOrd="0" presId="urn:microsoft.com/office/officeart/2008/layout/NameandTitleOrganizationalChart"/>
    <dgm:cxn modelId="{E32AD2EA-D674-405C-AE2F-5F440DE3F53D}" type="presParOf" srcId="{56DBDA08-81CB-48FE-9E64-4FC82BBCD6EE}" destId="{AC40CF1A-14AB-4611-9FDB-801D4CA114D9}" srcOrd="1" destOrd="0" presId="urn:microsoft.com/office/officeart/2008/layout/NameandTitleOrganizationalChart"/>
    <dgm:cxn modelId="{CB8E36C8-0282-4DAD-BBB6-8D2A2DD9D027}" type="presParOf" srcId="{56DBDA08-81CB-48FE-9E64-4FC82BBCD6EE}" destId="{7C11DD81-55EA-43FE-8346-2E05FA3681E4}" srcOrd="2" destOrd="0" presId="urn:microsoft.com/office/officeart/2008/layout/NameandTitleOrganizationalChart"/>
    <dgm:cxn modelId="{88206F6F-45ED-4F48-888B-38E3ECF4140B}" type="presParOf" srcId="{7C11DD81-55EA-43FE-8346-2E05FA3681E4}" destId="{7DD23056-2747-4E81-8FC8-7FCB97205C07}" srcOrd="0" destOrd="0" presId="urn:microsoft.com/office/officeart/2008/layout/NameandTitleOrganizationalChart"/>
    <dgm:cxn modelId="{2BC4CF89-8632-4E92-9DA8-2AAD16549A92}" type="presParOf" srcId="{7C11DD81-55EA-43FE-8346-2E05FA3681E4}" destId="{7BD0C815-175E-44E0-9815-CD7A89F7DF67}" srcOrd="1" destOrd="0" presId="urn:microsoft.com/office/officeart/2008/layout/NameandTitleOrganizationalChart"/>
    <dgm:cxn modelId="{CC302C5B-3908-4EF0-AAC4-D305406A7FBA}" type="presParOf" srcId="{7BD0C815-175E-44E0-9815-CD7A89F7DF67}" destId="{546EEA3A-A109-4192-B91F-2D4C1FC322B5}" srcOrd="0" destOrd="0" presId="urn:microsoft.com/office/officeart/2008/layout/NameandTitleOrganizationalChart"/>
    <dgm:cxn modelId="{7C3772C3-9009-4179-8A3D-34B036D34613}" type="presParOf" srcId="{546EEA3A-A109-4192-B91F-2D4C1FC322B5}" destId="{EC9772B7-D6B9-4C1B-8530-E60D6A73F0A7}" srcOrd="0" destOrd="0" presId="urn:microsoft.com/office/officeart/2008/layout/NameandTitleOrganizationalChart"/>
    <dgm:cxn modelId="{AA190C92-9A18-4385-A1B6-F3948745BC21}" type="presParOf" srcId="{546EEA3A-A109-4192-B91F-2D4C1FC322B5}" destId="{A682AF4E-8B85-45B2-A4D2-83F8FF16C970}" srcOrd="1" destOrd="0" presId="urn:microsoft.com/office/officeart/2008/layout/NameandTitleOrganizationalChart"/>
    <dgm:cxn modelId="{6F9F9E94-75EB-4663-968D-CF0EA23218A2}" type="presParOf" srcId="{546EEA3A-A109-4192-B91F-2D4C1FC322B5}" destId="{F1016816-FE95-4611-B43D-CC0D6CAC0173}" srcOrd="2" destOrd="0" presId="urn:microsoft.com/office/officeart/2008/layout/NameandTitleOrganizationalChart"/>
    <dgm:cxn modelId="{9DB509BE-E07E-4560-ABF7-96545024572C}" type="presParOf" srcId="{7BD0C815-175E-44E0-9815-CD7A89F7DF67}" destId="{58818AFA-A742-4642-A4C8-1C8334AAC4E3}" srcOrd="1" destOrd="0" presId="urn:microsoft.com/office/officeart/2008/layout/NameandTitleOrganizationalChart"/>
    <dgm:cxn modelId="{04FEF2FF-7BF4-4C9D-B8F5-5142E2AF78A2}" type="presParOf" srcId="{7BD0C815-175E-44E0-9815-CD7A89F7DF67}" destId="{F6A96B23-3466-4CB6-A385-C32A9FBA8FA9}" srcOrd="2" destOrd="0" presId="urn:microsoft.com/office/officeart/2008/layout/NameandTitleOrganizationalChart"/>
    <dgm:cxn modelId="{D50D6F04-1C89-4D01-BDEC-176745DC2E12}" type="presParOf" srcId="{7C11DD81-55EA-43FE-8346-2E05FA3681E4}" destId="{96AEC6DB-7393-4ABA-87C3-1EB20E9215AD}" srcOrd="2" destOrd="0" presId="urn:microsoft.com/office/officeart/2008/layout/NameandTitleOrganizationalChart"/>
    <dgm:cxn modelId="{55A64E47-09C6-4B0F-B75C-590C5F9EE937}" type="presParOf" srcId="{7C11DD81-55EA-43FE-8346-2E05FA3681E4}" destId="{C1E01E9D-C491-4B0C-903D-6E2433527D0B}" srcOrd="3" destOrd="0" presId="urn:microsoft.com/office/officeart/2008/layout/NameandTitleOrganizationalChart"/>
    <dgm:cxn modelId="{955D5302-403E-498F-A60B-592CC444AF46}" type="presParOf" srcId="{C1E01E9D-C491-4B0C-903D-6E2433527D0B}" destId="{3D8CE84B-074B-4BAA-BA2C-5A4B100CF486}" srcOrd="0" destOrd="0" presId="urn:microsoft.com/office/officeart/2008/layout/NameandTitleOrganizationalChart"/>
    <dgm:cxn modelId="{087FF3ED-8C95-4597-930D-46F4973AB7F1}" type="presParOf" srcId="{3D8CE84B-074B-4BAA-BA2C-5A4B100CF486}" destId="{CE3CD8DA-A9D3-4A4C-B7DA-1C1EC2C93A80}" srcOrd="0" destOrd="0" presId="urn:microsoft.com/office/officeart/2008/layout/NameandTitleOrganizationalChart"/>
    <dgm:cxn modelId="{ECC16403-7B24-4DC7-A850-178F0E885F9C}" type="presParOf" srcId="{3D8CE84B-074B-4BAA-BA2C-5A4B100CF486}" destId="{5DD5E903-6337-481D-A08A-E95DB0D8C99C}" srcOrd="1" destOrd="0" presId="urn:microsoft.com/office/officeart/2008/layout/NameandTitleOrganizationalChart"/>
    <dgm:cxn modelId="{D9761730-F376-4C1D-A963-01CDD4B1FAB0}" type="presParOf" srcId="{3D8CE84B-074B-4BAA-BA2C-5A4B100CF486}" destId="{98B0E279-0705-47C3-971F-E05B57E0DDB9}" srcOrd="2" destOrd="0" presId="urn:microsoft.com/office/officeart/2008/layout/NameandTitleOrganizationalChart"/>
    <dgm:cxn modelId="{EB4F2B95-12BC-4640-8BDA-C1FDE42AF7AD}" type="presParOf" srcId="{C1E01E9D-C491-4B0C-903D-6E2433527D0B}" destId="{55929D08-DA37-4150-9ED2-DFF27C2EC8BE}" srcOrd="1" destOrd="0" presId="urn:microsoft.com/office/officeart/2008/layout/NameandTitleOrganizationalChart"/>
    <dgm:cxn modelId="{679761FD-30CB-4649-BD0B-215FC64090F8}" type="presParOf" srcId="{C1E01E9D-C491-4B0C-903D-6E2433527D0B}" destId="{34797491-039D-4C7D-9780-27533DA1728A}" srcOrd="2" destOrd="0" presId="urn:microsoft.com/office/officeart/2008/layout/NameandTitleOrganizationalChart"/>
    <dgm:cxn modelId="{205253AC-7876-48BB-A428-86982C2BD874}" type="presParOf" srcId="{B1CEE8E7-A70E-473D-965E-6B80688F8E83}" destId="{FFC96C89-8294-492A-92A1-FCA1C126A5BF}" srcOrd="2" destOrd="0" presId="urn:microsoft.com/office/officeart/2008/layout/NameandTitleOrganizationalChart"/>
    <dgm:cxn modelId="{C3498C99-FBD0-4DEE-AA4A-767BBB0BF41D}" type="presParOf" srcId="{B1CEE8E7-A70E-473D-965E-6B80688F8E83}" destId="{C70FB684-00D1-4B30-A606-4BCDA28897BF}" srcOrd="3" destOrd="0" presId="urn:microsoft.com/office/officeart/2008/layout/NameandTitleOrganizationalChart"/>
    <dgm:cxn modelId="{A89AC8E9-B0CB-4AC8-B1EC-B55430152DE0}" type="presParOf" srcId="{C70FB684-00D1-4B30-A606-4BCDA28897BF}" destId="{E70963B6-7350-42D3-8ACD-5D1C3D518731}" srcOrd="0" destOrd="0" presId="urn:microsoft.com/office/officeart/2008/layout/NameandTitleOrganizationalChart"/>
    <dgm:cxn modelId="{7C337FD7-FD6F-455A-9928-E108659D0620}" type="presParOf" srcId="{E70963B6-7350-42D3-8ACD-5D1C3D518731}" destId="{C423ED1B-EEC4-4E62-9AAD-863053ADC305}" srcOrd="0" destOrd="0" presId="urn:microsoft.com/office/officeart/2008/layout/NameandTitleOrganizationalChart"/>
    <dgm:cxn modelId="{D47196B3-F6E2-4BF0-A2DD-8D1955057D91}" type="presParOf" srcId="{E70963B6-7350-42D3-8ACD-5D1C3D518731}" destId="{5CBE28B7-45F5-40A0-8BA0-BBCD38151A6A}" srcOrd="1" destOrd="0" presId="urn:microsoft.com/office/officeart/2008/layout/NameandTitleOrganizationalChart"/>
    <dgm:cxn modelId="{8086DA21-D0ED-4C82-9174-2997F7CA5C4D}" type="presParOf" srcId="{E70963B6-7350-42D3-8ACD-5D1C3D518731}" destId="{19A8EEC5-9D68-4CB2-B852-7019D58B0185}" srcOrd="2" destOrd="0" presId="urn:microsoft.com/office/officeart/2008/layout/NameandTitleOrganizationalChart"/>
    <dgm:cxn modelId="{83396A14-4A51-49A0-8A6B-822D1B686340}" type="presParOf" srcId="{C70FB684-00D1-4B30-A606-4BCDA28897BF}" destId="{635C54CA-C649-42EB-A542-E2ED232BF423}" srcOrd="1" destOrd="0" presId="urn:microsoft.com/office/officeart/2008/layout/NameandTitleOrganizationalChart"/>
    <dgm:cxn modelId="{D5DE143B-9BB5-4950-A183-C1E76FEEC239}" type="presParOf" srcId="{C70FB684-00D1-4B30-A606-4BCDA28897BF}" destId="{2FF827CB-4ECC-4D1F-A629-D3B45343BFA3}" srcOrd="2" destOrd="0" presId="urn:microsoft.com/office/officeart/2008/layout/NameandTitleOrganizationalChart"/>
    <dgm:cxn modelId="{C4E2F838-7180-4075-ABCD-476CCC143893}" type="presParOf" srcId="{233E46D2-4539-4025-A970-0EB3394C691E}" destId="{884AFDBD-299B-47D5-BFBA-14E11FE731AC}" srcOrd="2" destOrd="0" presId="urn:microsoft.com/office/officeart/2008/layout/NameandTitleOrganizationalChart"/>
    <dgm:cxn modelId="{D593FADA-2F2F-4CD4-B420-097CAD725C91}" type="presParOf" srcId="{884AFDBD-299B-47D5-BFBA-14E11FE731AC}" destId="{D8F5F059-7E7A-4307-ACCC-6BBA17B5A4AB}" srcOrd="0" destOrd="0" presId="urn:microsoft.com/office/officeart/2008/layout/NameandTitleOrganizationalChart"/>
    <dgm:cxn modelId="{76BC500C-AA85-41C6-AE1B-9766E348A5B6}" type="presParOf" srcId="{884AFDBD-299B-47D5-BFBA-14E11FE731AC}" destId="{FEFCCF76-4EAC-4D4B-9412-F605EDA19BC2}" srcOrd="1" destOrd="0" presId="urn:microsoft.com/office/officeart/2008/layout/NameandTitleOrganizationalChart"/>
    <dgm:cxn modelId="{328C734F-227C-48ED-B962-CB46FC3D1A83}" type="presParOf" srcId="{FEFCCF76-4EAC-4D4B-9412-F605EDA19BC2}" destId="{E117C123-6AE9-4784-9500-02DE781F254E}" srcOrd="0" destOrd="0" presId="urn:microsoft.com/office/officeart/2008/layout/NameandTitleOrganizationalChart"/>
    <dgm:cxn modelId="{ED90614F-0B3B-455B-8B02-1FDF508470FB}" type="presParOf" srcId="{E117C123-6AE9-4784-9500-02DE781F254E}" destId="{0F216C42-954A-48CC-8248-0F2EB663AED1}" srcOrd="0" destOrd="0" presId="urn:microsoft.com/office/officeart/2008/layout/NameandTitleOrganizationalChart"/>
    <dgm:cxn modelId="{3E076F37-3D88-448D-933E-699B633EB254}" type="presParOf" srcId="{E117C123-6AE9-4784-9500-02DE781F254E}" destId="{CFF7D246-A50C-4D6C-97B8-5E7DFFE66F9C}" srcOrd="1" destOrd="0" presId="urn:microsoft.com/office/officeart/2008/layout/NameandTitleOrganizationalChart"/>
    <dgm:cxn modelId="{A91AA1EA-72CA-4CD2-8056-526013006981}" type="presParOf" srcId="{E117C123-6AE9-4784-9500-02DE781F254E}" destId="{01D09021-DA55-467B-AAD7-45D650F0B4EC}" srcOrd="2" destOrd="0" presId="urn:microsoft.com/office/officeart/2008/layout/NameandTitleOrganizationalChart"/>
    <dgm:cxn modelId="{E36D3990-ECC2-41D6-B105-24BC454DC66A}" type="presParOf" srcId="{FEFCCF76-4EAC-4D4B-9412-F605EDA19BC2}" destId="{214817B9-9148-45A0-B016-E9C4842CEB9F}" srcOrd="1" destOrd="0" presId="urn:microsoft.com/office/officeart/2008/layout/NameandTitleOrganizationalChart"/>
    <dgm:cxn modelId="{95996EAB-828D-4F0F-AC54-003849C8F65F}" type="presParOf" srcId="{FEFCCF76-4EAC-4D4B-9412-F605EDA19BC2}" destId="{0ADDD491-B838-4E1C-86BC-A77DD2DE6591}" srcOrd="2" destOrd="0" presId="urn:microsoft.com/office/officeart/2008/layout/NameandTitleOrganizationalChart"/>
    <dgm:cxn modelId="{06FF7D57-0663-45F5-9560-F2892869C232}" type="presParOf" srcId="{884AFDBD-299B-47D5-BFBA-14E11FE731AC}" destId="{6F403771-5041-4870-81DF-D078B89FC549}" srcOrd="2" destOrd="0" presId="urn:microsoft.com/office/officeart/2008/layout/NameandTitleOrganizationalChart"/>
    <dgm:cxn modelId="{94225D30-3E41-4EAB-93F8-455DD9F727BE}" type="presParOf" srcId="{884AFDBD-299B-47D5-BFBA-14E11FE731AC}" destId="{E5E7CBDA-1955-4E65-9B52-B67ACABFFD8E}" srcOrd="3" destOrd="0" presId="urn:microsoft.com/office/officeart/2008/layout/NameandTitleOrganizationalChart"/>
    <dgm:cxn modelId="{4ED5306B-73D6-47AD-B081-2DA1E2480D9A}" type="presParOf" srcId="{E5E7CBDA-1955-4E65-9B52-B67ACABFFD8E}" destId="{4E72F4A5-9723-4A4C-9883-64DFA65BE035}" srcOrd="0" destOrd="0" presId="urn:microsoft.com/office/officeart/2008/layout/NameandTitleOrganizationalChart"/>
    <dgm:cxn modelId="{592D3B90-277F-439A-87A8-87B0F54BAD51}" type="presParOf" srcId="{4E72F4A5-9723-4A4C-9883-64DFA65BE035}" destId="{ADECD8BE-3CE3-4316-BF40-444DB3BEC5EA}" srcOrd="0" destOrd="0" presId="urn:microsoft.com/office/officeart/2008/layout/NameandTitleOrganizationalChart"/>
    <dgm:cxn modelId="{D99A29AC-F0F9-4E05-8F1E-E10DE4F3CFBE}" type="presParOf" srcId="{4E72F4A5-9723-4A4C-9883-64DFA65BE035}" destId="{DD812880-FAE8-4E04-85B8-CADC54D718A5}" srcOrd="1" destOrd="0" presId="urn:microsoft.com/office/officeart/2008/layout/NameandTitleOrganizationalChart"/>
    <dgm:cxn modelId="{F6F679BE-BB90-437D-8BC1-E98544D8182D}" type="presParOf" srcId="{4E72F4A5-9723-4A4C-9883-64DFA65BE035}" destId="{2C338A3C-406C-40E2-9EB6-EED2CE339CAE}" srcOrd="2" destOrd="0" presId="urn:microsoft.com/office/officeart/2008/layout/NameandTitleOrganizationalChart"/>
    <dgm:cxn modelId="{07581295-1B90-4CD3-A24B-AA801B1833A3}" type="presParOf" srcId="{E5E7CBDA-1955-4E65-9B52-B67ACABFFD8E}" destId="{4FE6D5CA-F707-4A8A-86CE-4D4A8827D4B7}" srcOrd="1" destOrd="0" presId="urn:microsoft.com/office/officeart/2008/layout/NameandTitleOrganizationalChart"/>
    <dgm:cxn modelId="{CB558F65-F7A7-4A12-80A4-B3042BD96391}" type="presParOf" srcId="{E5E7CBDA-1955-4E65-9B52-B67ACABFFD8E}" destId="{EE362A5D-624A-48CE-B714-F127C68B5B13}" srcOrd="2" destOrd="0" presId="urn:microsoft.com/office/officeart/2008/layout/NameandTitleOrganizationalChart"/>
    <dgm:cxn modelId="{AD3C6629-0909-4589-B33C-CB8B141B56AB}" type="presParOf" srcId="{884AFDBD-299B-47D5-BFBA-14E11FE731AC}" destId="{FF054995-46CD-423F-8AEE-ACD8A16CF373}" srcOrd="4" destOrd="0" presId="urn:microsoft.com/office/officeart/2008/layout/NameandTitleOrganizationalChart"/>
    <dgm:cxn modelId="{6F111F93-CDB4-49E6-AB7A-F18E470134F8}" type="presParOf" srcId="{884AFDBD-299B-47D5-BFBA-14E11FE731AC}" destId="{5BE86B20-4C68-4B6A-B5F1-AC0641A182D5}" srcOrd="5" destOrd="0" presId="urn:microsoft.com/office/officeart/2008/layout/NameandTitleOrganizationalChart"/>
    <dgm:cxn modelId="{98938F49-2123-4899-B13D-0D979E7B6043}" type="presParOf" srcId="{5BE86B20-4C68-4B6A-B5F1-AC0641A182D5}" destId="{B2F6365B-F1CD-4CE9-A324-D71347E3ADB0}" srcOrd="0" destOrd="0" presId="urn:microsoft.com/office/officeart/2008/layout/NameandTitleOrganizationalChart"/>
    <dgm:cxn modelId="{191AF1AB-93B5-4148-87E9-588523CFF703}" type="presParOf" srcId="{B2F6365B-F1CD-4CE9-A324-D71347E3ADB0}" destId="{93FA26D5-1A7D-4289-AD51-E7AF3AA31555}" srcOrd="0" destOrd="0" presId="urn:microsoft.com/office/officeart/2008/layout/NameandTitleOrganizationalChart"/>
    <dgm:cxn modelId="{CEE07B60-6A9D-46BB-8A62-9614088A858D}" type="presParOf" srcId="{B2F6365B-F1CD-4CE9-A324-D71347E3ADB0}" destId="{A4FEC69F-6138-45FA-B098-3BF6645DDD62}" srcOrd="1" destOrd="0" presId="urn:microsoft.com/office/officeart/2008/layout/NameandTitleOrganizationalChart"/>
    <dgm:cxn modelId="{9663B42F-4D02-403E-BA30-5323D5475A5E}" type="presParOf" srcId="{B2F6365B-F1CD-4CE9-A324-D71347E3ADB0}" destId="{E272631F-6582-41ED-8842-AFC66288E9C3}" srcOrd="2" destOrd="0" presId="urn:microsoft.com/office/officeart/2008/layout/NameandTitleOrganizationalChart"/>
    <dgm:cxn modelId="{94954FDE-8B0A-43B0-9A74-8E3CE86054A4}" type="presParOf" srcId="{5BE86B20-4C68-4B6A-B5F1-AC0641A182D5}" destId="{D9DB9000-6121-4DFC-956B-3F0BFA1CFB27}" srcOrd="1" destOrd="0" presId="urn:microsoft.com/office/officeart/2008/layout/NameandTitleOrganizationalChart"/>
    <dgm:cxn modelId="{D46CEE9D-ABB0-4880-A06B-C37B07557695}" type="presParOf" srcId="{5BE86B20-4C68-4B6A-B5F1-AC0641A182D5}" destId="{9298A2C4-2489-4045-A066-6BD2C16E3005}" srcOrd="2" destOrd="0" presId="urn:microsoft.com/office/officeart/2008/layout/NameandTitleOrganizationalChart"/>
    <dgm:cxn modelId="{6DD05F8F-77D7-4643-920B-04EF5EA54C6C}" type="presParOf" srcId="{82593D4B-AC23-4BA5-9DFB-DB2087C1D75B}" destId="{AAC734ED-01BD-42FA-A723-EEC2715EF7F2}" srcOrd="4" destOrd="0" presId="urn:microsoft.com/office/officeart/2008/layout/NameandTitleOrganizationalChart"/>
    <dgm:cxn modelId="{B14367BF-D25E-4783-9389-A359211F31BA}" type="presParOf" srcId="{82593D4B-AC23-4BA5-9DFB-DB2087C1D75B}" destId="{BDFAB75B-3660-4583-A4B3-EB056D673478}" srcOrd="5" destOrd="0" presId="urn:microsoft.com/office/officeart/2008/layout/NameandTitleOrganizationalChart"/>
    <dgm:cxn modelId="{0E9C092E-B4DC-483C-BF2F-0892E859C877}" type="presParOf" srcId="{BDFAB75B-3660-4583-A4B3-EB056D673478}" destId="{E60A2472-A3CA-4BE5-8240-D64C4ECB8EF4}" srcOrd="0" destOrd="0" presId="urn:microsoft.com/office/officeart/2008/layout/NameandTitleOrganizationalChart"/>
    <dgm:cxn modelId="{CE67CC8B-7541-4A59-A9B0-9FF9904B2ADB}" type="presParOf" srcId="{E60A2472-A3CA-4BE5-8240-D64C4ECB8EF4}" destId="{FB545D78-2D36-4474-AA6B-C559F9F953E9}" srcOrd="0" destOrd="0" presId="urn:microsoft.com/office/officeart/2008/layout/NameandTitleOrganizationalChart"/>
    <dgm:cxn modelId="{1E646960-5A2E-4439-8CBB-0BAAA0EDEC00}" type="presParOf" srcId="{E60A2472-A3CA-4BE5-8240-D64C4ECB8EF4}" destId="{6ACF6043-6B11-4771-AFB2-CDA674D2A870}" srcOrd="1" destOrd="0" presId="urn:microsoft.com/office/officeart/2008/layout/NameandTitleOrganizationalChart"/>
    <dgm:cxn modelId="{C075ABF0-87E6-47B6-8DB8-2595C252772C}" type="presParOf" srcId="{E60A2472-A3CA-4BE5-8240-D64C4ECB8EF4}" destId="{689A98E3-3AFC-4D1C-8DD4-CBAF2C9CEAFA}" srcOrd="2" destOrd="0" presId="urn:microsoft.com/office/officeart/2008/layout/NameandTitleOrganizationalChart"/>
    <dgm:cxn modelId="{9FF6876F-4869-486E-8606-62B979844F1D}" type="presParOf" srcId="{BDFAB75B-3660-4583-A4B3-EB056D673478}" destId="{D70EDA56-7399-4FB5-9814-573E12DC5DEB}" srcOrd="1" destOrd="0" presId="urn:microsoft.com/office/officeart/2008/layout/NameandTitleOrganizationalChart"/>
    <dgm:cxn modelId="{C7AF4B82-8796-493F-80A8-C90C24627B53}" type="presParOf" srcId="{D70EDA56-7399-4FB5-9814-573E12DC5DEB}" destId="{5F3707EA-90A7-4F53-9252-577B6F246ABC}" srcOrd="0" destOrd="0" presId="urn:microsoft.com/office/officeart/2008/layout/NameandTitleOrganizationalChart"/>
    <dgm:cxn modelId="{43C41353-5E9F-4F5E-8141-76AE591FDE30}" type="presParOf" srcId="{D70EDA56-7399-4FB5-9814-573E12DC5DEB}" destId="{4353F922-D67F-4360-A815-6E11E154462E}" srcOrd="1" destOrd="0" presId="urn:microsoft.com/office/officeart/2008/layout/NameandTitleOrganizationalChart"/>
    <dgm:cxn modelId="{9CD738A7-5D83-4DCE-BEED-11314AE376F4}" type="presParOf" srcId="{4353F922-D67F-4360-A815-6E11E154462E}" destId="{FCEBC73E-3BBE-4387-B4B8-0CAFA8DD7CBD}" srcOrd="0" destOrd="0" presId="urn:microsoft.com/office/officeart/2008/layout/NameandTitleOrganizationalChart"/>
    <dgm:cxn modelId="{6B8BAA52-7BE8-430C-A389-25621E9EB08E}" type="presParOf" srcId="{FCEBC73E-3BBE-4387-B4B8-0CAFA8DD7CBD}" destId="{DF7002BE-7D49-44EB-B326-CF5FF28AFCF8}" srcOrd="0" destOrd="0" presId="urn:microsoft.com/office/officeart/2008/layout/NameandTitleOrganizationalChart"/>
    <dgm:cxn modelId="{0E0E4E80-D636-4315-B4D3-DDA7ECD4EC51}" type="presParOf" srcId="{FCEBC73E-3BBE-4387-B4B8-0CAFA8DD7CBD}" destId="{D945C90F-A74A-46D8-AAD6-6A5104991F5C}" srcOrd="1" destOrd="0" presId="urn:microsoft.com/office/officeart/2008/layout/NameandTitleOrganizationalChart"/>
    <dgm:cxn modelId="{6F194256-C15E-4BF6-94D3-1A5753E2B752}" type="presParOf" srcId="{FCEBC73E-3BBE-4387-B4B8-0CAFA8DD7CBD}" destId="{B0AFC424-4A12-4E95-9A4A-819B9E60EB6C}" srcOrd="2" destOrd="0" presId="urn:microsoft.com/office/officeart/2008/layout/NameandTitleOrganizationalChart"/>
    <dgm:cxn modelId="{2D74E116-EC65-403B-AD6D-96AA25FCD1ED}" type="presParOf" srcId="{4353F922-D67F-4360-A815-6E11E154462E}" destId="{B0229E95-5435-426C-B86D-08AA26AB00A3}" srcOrd="1" destOrd="0" presId="urn:microsoft.com/office/officeart/2008/layout/NameandTitleOrganizationalChart"/>
    <dgm:cxn modelId="{93D36AD0-35F7-468E-97AD-945E6072042A}" type="presParOf" srcId="{4353F922-D67F-4360-A815-6E11E154462E}" destId="{DD57918B-6F9C-4B37-9B74-DBADF02CDC38}" srcOrd="2" destOrd="0" presId="urn:microsoft.com/office/officeart/2008/layout/NameandTitleOrganizationalChart"/>
    <dgm:cxn modelId="{B6051B52-7E37-481B-91D9-64FFBCECF75B}" type="presParOf" srcId="{DD57918B-6F9C-4B37-9B74-DBADF02CDC38}" destId="{11242091-80C3-4F84-9863-3B21A8A5021E}" srcOrd="0" destOrd="0" presId="urn:microsoft.com/office/officeart/2008/layout/NameandTitleOrganizationalChart"/>
    <dgm:cxn modelId="{42776B07-6E7F-4BFE-98E5-24C59DBF8A45}" type="presParOf" srcId="{DD57918B-6F9C-4B37-9B74-DBADF02CDC38}" destId="{FF3B81F4-792E-4DAA-BA5F-6A2BF820BF16}" srcOrd="1" destOrd="0" presId="urn:microsoft.com/office/officeart/2008/layout/NameandTitleOrganizationalChart"/>
    <dgm:cxn modelId="{C7248DBB-E5B2-4DF2-9EE4-CDC5655AD33E}" type="presParOf" srcId="{FF3B81F4-792E-4DAA-BA5F-6A2BF820BF16}" destId="{F197B523-3A18-4B50-BAD0-A36C4636DA2F}" srcOrd="0" destOrd="0" presId="urn:microsoft.com/office/officeart/2008/layout/NameandTitleOrganizationalChart"/>
    <dgm:cxn modelId="{C231B728-EF8F-4876-88B5-EC563A20B472}" type="presParOf" srcId="{F197B523-3A18-4B50-BAD0-A36C4636DA2F}" destId="{DAF44889-2C86-44C3-96E4-A20B61A5E6AC}" srcOrd="0" destOrd="0" presId="urn:microsoft.com/office/officeart/2008/layout/NameandTitleOrganizationalChart"/>
    <dgm:cxn modelId="{99B734D7-979F-454E-B25B-81F3E6BC9901}" type="presParOf" srcId="{F197B523-3A18-4B50-BAD0-A36C4636DA2F}" destId="{765D0535-4EA6-4BE9-B6C1-C922DBA868F1}" srcOrd="1" destOrd="0" presId="urn:microsoft.com/office/officeart/2008/layout/NameandTitleOrganizationalChart"/>
    <dgm:cxn modelId="{3224D013-80A5-4752-BDD5-1715883382E5}" type="presParOf" srcId="{F197B523-3A18-4B50-BAD0-A36C4636DA2F}" destId="{5DE4030C-4C34-4720-B48B-F15E292F384E}" srcOrd="2" destOrd="0" presId="urn:microsoft.com/office/officeart/2008/layout/NameandTitleOrganizationalChart"/>
    <dgm:cxn modelId="{C4B8F5B3-D4E2-4444-BC51-93DD90393027}" type="presParOf" srcId="{FF3B81F4-792E-4DAA-BA5F-6A2BF820BF16}" destId="{AABD00C0-01D4-4B43-BB55-7EF88657F83A}" srcOrd="1" destOrd="0" presId="urn:microsoft.com/office/officeart/2008/layout/NameandTitleOrganizationalChart"/>
    <dgm:cxn modelId="{FEBC2128-622C-42C8-93A9-5C9994121A0B}" type="presParOf" srcId="{FF3B81F4-792E-4DAA-BA5F-6A2BF820BF16}" destId="{31772D09-6698-4D52-9710-6F3E85C6EBA7}" srcOrd="2" destOrd="0" presId="urn:microsoft.com/office/officeart/2008/layout/NameandTitleOrganizationalChart"/>
    <dgm:cxn modelId="{8476AD4A-3F7A-4808-B6E1-7134F78BF0A2}" type="presParOf" srcId="{DD57918B-6F9C-4B37-9B74-DBADF02CDC38}" destId="{C21D8EF7-4B23-4AAC-9030-C4D072C784D2}" srcOrd="2" destOrd="0" presId="urn:microsoft.com/office/officeart/2008/layout/NameandTitleOrganizationalChart"/>
    <dgm:cxn modelId="{D0E39C70-8081-41D8-9256-626CCF9C2C02}" type="presParOf" srcId="{DD57918B-6F9C-4B37-9B74-DBADF02CDC38}" destId="{E65F82B8-B095-4C98-B2C6-7E3DCFEB2DD4}" srcOrd="3" destOrd="0" presId="urn:microsoft.com/office/officeart/2008/layout/NameandTitleOrganizationalChart"/>
    <dgm:cxn modelId="{97F637CC-4BD4-49F6-8A26-C181F0994455}" type="presParOf" srcId="{E65F82B8-B095-4C98-B2C6-7E3DCFEB2DD4}" destId="{62CFA00F-954D-4960-832C-D6E7C5923809}" srcOrd="0" destOrd="0" presId="urn:microsoft.com/office/officeart/2008/layout/NameandTitleOrganizationalChart"/>
    <dgm:cxn modelId="{7173BF76-09A2-4C36-BC77-5A1993509425}" type="presParOf" srcId="{62CFA00F-954D-4960-832C-D6E7C5923809}" destId="{4D5BF705-C8D6-4270-8231-E87E413BCAB8}" srcOrd="0" destOrd="0" presId="urn:microsoft.com/office/officeart/2008/layout/NameandTitleOrganizationalChart"/>
    <dgm:cxn modelId="{83B64753-C9F2-402A-B381-F7287BCDEE5F}" type="presParOf" srcId="{62CFA00F-954D-4960-832C-D6E7C5923809}" destId="{04952789-05E6-4D34-A94D-F6ECF51A6C6F}" srcOrd="1" destOrd="0" presId="urn:microsoft.com/office/officeart/2008/layout/NameandTitleOrganizationalChart"/>
    <dgm:cxn modelId="{88BFE00F-D703-4DCA-84C9-DF5F0FFDD41B}" type="presParOf" srcId="{62CFA00F-954D-4960-832C-D6E7C5923809}" destId="{3E378AED-348E-492D-AA3A-9F52D2F2BCB9}" srcOrd="2" destOrd="0" presId="urn:microsoft.com/office/officeart/2008/layout/NameandTitleOrganizationalChart"/>
    <dgm:cxn modelId="{EF2F7ADB-D803-4FCA-B4EC-E80231464407}" type="presParOf" srcId="{E65F82B8-B095-4C98-B2C6-7E3DCFEB2DD4}" destId="{C0C1D4A3-BE2C-4C0B-A53F-336F4580A3A8}" srcOrd="1" destOrd="0" presId="urn:microsoft.com/office/officeart/2008/layout/NameandTitleOrganizationalChart"/>
    <dgm:cxn modelId="{09E0083E-6B4F-449C-AAE5-8E672BC9EED1}" type="presParOf" srcId="{E65F82B8-B095-4C98-B2C6-7E3DCFEB2DD4}" destId="{DE5AC2DF-D998-4503-B8DF-294B76C3398A}" srcOrd="2" destOrd="0" presId="urn:microsoft.com/office/officeart/2008/layout/NameandTitleOrganizationalChart"/>
    <dgm:cxn modelId="{293E3030-3F9D-4E73-A104-9A99EA4B52C2}" type="presParOf" srcId="{D70EDA56-7399-4FB5-9814-573E12DC5DEB}" destId="{B4E3FCEE-9499-4541-901F-22DBDB791406}" srcOrd="2" destOrd="0" presId="urn:microsoft.com/office/officeart/2008/layout/NameandTitleOrganizationalChart"/>
    <dgm:cxn modelId="{72E54A00-A146-420A-A23E-B3D330ED9CFD}" type="presParOf" srcId="{D70EDA56-7399-4FB5-9814-573E12DC5DEB}" destId="{8E4227AA-03A3-49A4-AC6E-065ACE685FC1}" srcOrd="3" destOrd="0" presId="urn:microsoft.com/office/officeart/2008/layout/NameandTitleOrganizationalChart"/>
    <dgm:cxn modelId="{58294EBF-D240-4111-ADAD-6F3AEB2BC43F}" type="presParOf" srcId="{8E4227AA-03A3-49A4-AC6E-065ACE685FC1}" destId="{06C71927-53E8-4F36-B8CB-CC7ADB3A2AC5}" srcOrd="0" destOrd="0" presId="urn:microsoft.com/office/officeart/2008/layout/NameandTitleOrganizationalChart"/>
    <dgm:cxn modelId="{731D6193-B536-4274-8339-145281AA93F4}" type="presParOf" srcId="{06C71927-53E8-4F36-B8CB-CC7ADB3A2AC5}" destId="{9C400EA7-AA8D-42D4-BF78-F4F91E7A7B16}" srcOrd="0" destOrd="0" presId="urn:microsoft.com/office/officeart/2008/layout/NameandTitleOrganizationalChart"/>
    <dgm:cxn modelId="{E426FEC1-589C-4CDB-B6F9-ED6D12325140}" type="presParOf" srcId="{06C71927-53E8-4F36-B8CB-CC7ADB3A2AC5}" destId="{635F1AAF-48AC-4FE0-924C-F02E630E0DB7}" srcOrd="1" destOrd="0" presId="urn:microsoft.com/office/officeart/2008/layout/NameandTitleOrganizationalChart"/>
    <dgm:cxn modelId="{76DB40F1-29ED-4718-9818-60255F8AB8C2}" type="presParOf" srcId="{06C71927-53E8-4F36-B8CB-CC7ADB3A2AC5}" destId="{5D72952D-783E-4B5B-B710-A183C8E563DF}" srcOrd="2" destOrd="0" presId="urn:microsoft.com/office/officeart/2008/layout/NameandTitleOrganizationalChart"/>
    <dgm:cxn modelId="{8944396B-4A52-4FF2-A9A6-C732AEE9BDC0}" type="presParOf" srcId="{8E4227AA-03A3-49A4-AC6E-065ACE685FC1}" destId="{A1A22407-54B2-47AF-B231-B9D4B9A760D6}" srcOrd="1" destOrd="0" presId="urn:microsoft.com/office/officeart/2008/layout/NameandTitleOrganizationalChart"/>
    <dgm:cxn modelId="{16DBC587-9AA0-494A-B231-F1BF1CEDF5EC}" type="presParOf" srcId="{8E4227AA-03A3-49A4-AC6E-065ACE685FC1}" destId="{B6861F09-CA4C-4BDD-81FC-55F8A226DEBB}" srcOrd="2" destOrd="0" presId="urn:microsoft.com/office/officeart/2008/layout/NameandTitleOrganizationalChart"/>
    <dgm:cxn modelId="{981A11F5-65CE-4663-8B61-6664B0F30932}" type="presParOf" srcId="{D70EDA56-7399-4FB5-9814-573E12DC5DEB}" destId="{13FAEC14-531A-4E6B-B2D9-460DAD1C9F7B}" srcOrd="4" destOrd="0" presId="urn:microsoft.com/office/officeart/2008/layout/NameandTitleOrganizationalChart"/>
    <dgm:cxn modelId="{B32F4CA9-0100-4976-A697-4424A8D3001E}" type="presParOf" srcId="{D70EDA56-7399-4FB5-9814-573E12DC5DEB}" destId="{78C68B13-4420-4F2D-AD35-1A5DBC05DD51}" srcOrd="5" destOrd="0" presId="urn:microsoft.com/office/officeart/2008/layout/NameandTitleOrganizationalChart"/>
    <dgm:cxn modelId="{4D4DEF63-C6AE-4B1F-853A-3CF5B910E9E9}" type="presParOf" srcId="{78C68B13-4420-4F2D-AD35-1A5DBC05DD51}" destId="{65C3F190-D640-4A75-B3D5-9402E65A08C9}" srcOrd="0" destOrd="0" presId="urn:microsoft.com/office/officeart/2008/layout/NameandTitleOrganizationalChart"/>
    <dgm:cxn modelId="{390931DD-5D31-4D85-BC10-C17E4B25E56F}" type="presParOf" srcId="{65C3F190-D640-4A75-B3D5-9402E65A08C9}" destId="{23A271E0-79BE-4809-B8E2-C9D2CC9782EC}" srcOrd="0" destOrd="0" presId="urn:microsoft.com/office/officeart/2008/layout/NameandTitleOrganizationalChart"/>
    <dgm:cxn modelId="{7276CE86-073D-49E3-863B-774499673D1B}" type="presParOf" srcId="{65C3F190-D640-4A75-B3D5-9402E65A08C9}" destId="{5235FB55-3B45-4896-A53F-C8ACB889F5E3}" srcOrd="1" destOrd="0" presId="urn:microsoft.com/office/officeart/2008/layout/NameandTitleOrganizationalChart"/>
    <dgm:cxn modelId="{2D928B5D-E41D-4D89-8293-57DF106258C8}" type="presParOf" srcId="{65C3F190-D640-4A75-B3D5-9402E65A08C9}" destId="{F8D5D1AB-B356-424E-B1F7-20C1F022C85E}" srcOrd="2" destOrd="0" presId="urn:microsoft.com/office/officeart/2008/layout/NameandTitleOrganizationalChart"/>
    <dgm:cxn modelId="{4BD891C7-8EA4-42F6-A567-73B624838EA5}" type="presParOf" srcId="{78C68B13-4420-4F2D-AD35-1A5DBC05DD51}" destId="{7A747B73-245C-4DF2-BED0-AED0841B41DA}" srcOrd="1" destOrd="0" presId="urn:microsoft.com/office/officeart/2008/layout/NameandTitleOrganizationalChart"/>
    <dgm:cxn modelId="{74AB5CD7-E235-44E1-A455-98B88C6D7329}" type="presParOf" srcId="{7A747B73-245C-4DF2-BED0-AED0841B41DA}" destId="{C606429B-C095-43DC-86BC-5F3B04C0E174}" srcOrd="0" destOrd="0" presId="urn:microsoft.com/office/officeart/2008/layout/NameandTitleOrganizationalChart"/>
    <dgm:cxn modelId="{38719E50-A267-42F5-84CA-154C7536895F}" type="presParOf" srcId="{7A747B73-245C-4DF2-BED0-AED0841B41DA}" destId="{26BC598F-1FAA-4354-AF2F-9DCF2204FB8D}" srcOrd="1" destOrd="0" presId="urn:microsoft.com/office/officeart/2008/layout/NameandTitleOrganizationalChart"/>
    <dgm:cxn modelId="{72F56F65-4370-49BD-A14A-814A6FE7E712}" type="presParOf" srcId="{26BC598F-1FAA-4354-AF2F-9DCF2204FB8D}" destId="{1F32101E-B2E5-4511-A055-E9C7AB2E74C3}" srcOrd="0" destOrd="0" presId="urn:microsoft.com/office/officeart/2008/layout/NameandTitleOrganizationalChart"/>
    <dgm:cxn modelId="{B1724ED1-D9FD-4211-A204-6DD50DEEB50B}" type="presParOf" srcId="{1F32101E-B2E5-4511-A055-E9C7AB2E74C3}" destId="{23EC3BED-9A77-4B39-8019-FEAF4067A542}" srcOrd="0" destOrd="0" presId="urn:microsoft.com/office/officeart/2008/layout/NameandTitleOrganizationalChart"/>
    <dgm:cxn modelId="{08EFBD27-F0FB-4FE1-BD1D-BDC9BD94A45F}" type="presParOf" srcId="{1F32101E-B2E5-4511-A055-E9C7AB2E74C3}" destId="{4615D102-9E2C-4B09-99D9-D4D5E6A761D5}" srcOrd="1" destOrd="0" presId="urn:microsoft.com/office/officeart/2008/layout/NameandTitleOrganizationalChart"/>
    <dgm:cxn modelId="{6B733295-0F45-4207-A68D-63B2386B5CBE}" type="presParOf" srcId="{1F32101E-B2E5-4511-A055-E9C7AB2E74C3}" destId="{E1545ABA-AE55-4559-AB4A-F38F958543FA}" srcOrd="2" destOrd="0" presId="urn:microsoft.com/office/officeart/2008/layout/NameandTitleOrganizationalChart"/>
    <dgm:cxn modelId="{771B2B55-FA8C-4D19-B161-C08CD4B53FA4}" type="presParOf" srcId="{26BC598F-1FAA-4354-AF2F-9DCF2204FB8D}" destId="{83A2B7B6-EAA8-4898-B16C-CACD3FE621CB}" srcOrd="1" destOrd="0" presId="urn:microsoft.com/office/officeart/2008/layout/NameandTitleOrganizationalChart"/>
    <dgm:cxn modelId="{47637368-C407-4E74-949F-0E3D3463F70B}" type="presParOf" srcId="{26BC598F-1FAA-4354-AF2F-9DCF2204FB8D}" destId="{B97A39AA-6116-4875-8092-3252331BBD5F}" srcOrd="2" destOrd="0" presId="urn:microsoft.com/office/officeart/2008/layout/NameandTitleOrganizationalChart"/>
    <dgm:cxn modelId="{58367007-0EF0-482E-B42C-7377E61DE85A}" type="presParOf" srcId="{78C68B13-4420-4F2D-AD35-1A5DBC05DD51}" destId="{EC874B4B-0F9C-4F07-B270-00818A227FE1}" srcOrd="2" destOrd="0" presId="urn:microsoft.com/office/officeart/2008/layout/NameandTitleOrganizationalChart"/>
    <dgm:cxn modelId="{BFF99708-31AC-4377-A9CB-C7AF3413A626}" type="presParOf" srcId="{BDFAB75B-3660-4583-A4B3-EB056D673478}" destId="{BD7DC245-0972-4738-9ED7-DEDCFCAC612D}" srcOrd="2" destOrd="0" presId="urn:microsoft.com/office/officeart/2008/layout/NameandTitleOrganizationalChart"/>
    <dgm:cxn modelId="{AAB7DD40-572E-4CB5-B72D-F761A9EA65B5}" type="presParOf" srcId="{0D113640-9BD5-4E79-A84A-A0A3F3AB73F5}" destId="{D60788D4-9947-4F9C-BEC6-4D1186511E1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FFCF004-79D4-4F80-9A06-D1434612832C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n-GB"/>
        </a:p>
      </dgm:t>
    </dgm:pt>
    <dgm:pt modelId="{75648C80-BE4A-4CD7-8260-D751F6417DEC}">
      <dgm:prSet phldrT="[Text]"/>
      <dgm:spPr/>
      <dgm:t>
        <a:bodyPr/>
        <a:lstStyle/>
        <a:p>
          <a:r>
            <a:rPr lang="en-GB" b="1"/>
            <a:t>Archives and Special Collections Centre Manager G6</a:t>
          </a:r>
        </a:p>
        <a:p>
          <a:r>
            <a:rPr lang="en-GB" b="1"/>
            <a:t>1 FTE</a:t>
          </a:r>
        </a:p>
      </dgm:t>
    </dgm:pt>
    <dgm:pt modelId="{4C7C7F10-A6A5-4B19-AE65-492118A6583E}" type="parTrans" cxnId="{9642C2DE-5952-4B7B-A369-FCC92D2DFAE4}">
      <dgm:prSet/>
      <dgm:spPr/>
      <dgm:t>
        <a:bodyPr/>
        <a:lstStyle/>
        <a:p>
          <a:endParaRPr lang="en-GB"/>
        </a:p>
      </dgm:t>
    </dgm:pt>
    <dgm:pt modelId="{22D26014-8E86-4B2B-B58A-F495A2AE9FF5}" type="sibTrans" cxnId="{9642C2DE-5952-4B7B-A369-FCC92D2DFAE4}">
      <dgm:prSet/>
      <dgm:spPr/>
      <dgm:t>
        <a:bodyPr/>
        <a:lstStyle/>
        <a:p>
          <a:endParaRPr lang="en-GB"/>
        </a:p>
      </dgm:t>
    </dgm:pt>
    <dgm:pt modelId="{A09D6476-918F-461F-809F-734DCED13D89}">
      <dgm:prSet phldrT="[Text]"/>
      <dgm:spPr/>
      <dgm:t>
        <a:bodyPr/>
        <a:lstStyle/>
        <a:p>
          <a:r>
            <a:rPr lang="en-GB"/>
            <a:t>Assistant Manager and Archivist G5 1FTE</a:t>
          </a:r>
        </a:p>
      </dgm:t>
    </dgm:pt>
    <dgm:pt modelId="{53584BB6-C2F0-4FBB-B598-F5E77E663803}" type="parTrans" cxnId="{0DBD83DE-8BB6-43B2-8643-2F7D69B12976}">
      <dgm:prSet/>
      <dgm:spPr/>
      <dgm:t>
        <a:bodyPr/>
        <a:lstStyle/>
        <a:p>
          <a:endParaRPr lang="en-GB"/>
        </a:p>
      </dgm:t>
    </dgm:pt>
    <dgm:pt modelId="{59FA925F-F2C3-41C6-98E4-27D27F9D7AF5}" type="sibTrans" cxnId="{0DBD83DE-8BB6-43B2-8643-2F7D69B12976}">
      <dgm:prSet/>
      <dgm:spPr/>
      <dgm:t>
        <a:bodyPr/>
        <a:lstStyle/>
        <a:p>
          <a:endParaRPr lang="en-GB"/>
        </a:p>
      </dgm:t>
    </dgm:pt>
    <dgm:pt modelId="{08B6FB72-86F1-4FEE-95E3-F217D256AB0A}">
      <dgm:prSet phldrT="[Text]"/>
      <dgm:spPr/>
      <dgm:t>
        <a:bodyPr/>
        <a:lstStyle/>
        <a:p>
          <a:r>
            <a:rPr lang="en-GB"/>
            <a:t>Curator G4</a:t>
          </a:r>
        </a:p>
        <a:p>
          <a:r>
            <a:rPr lang="en-GB"/>
            <a:t>1 FTE</a:t>
          </a:r>
        </a:p>
      </dgm:t>
    </dgm:pt>
    <dgm:pt modelId="{CA2B692D-FF8B-4558-B289-36BA2FE67616}" type="parTrans" cxnId="{0AC0EF31-98EB-4BC8-A523-C6E84CA04A36}">
      <dgm:prSet/>
      <dgm:spPr/>
      <dgm:t>
        <a:bodyPr/>
        <a:lstStyle/>
        <a:p>
          <a:endParaRPr lang="en-GB"/>
        </a:p>
      </dgm:t>
    </dgm:pt>
    <dgm:pt modelId="{41EE7D5B-64A4-4140-A35B-671F24D18562}" type="sibTrans" cxnId="{0AC0EF31-98EB-4BC8-A523-C6E84CA04A36}">
      <dgm:prSet/>
      <dgm:spPr/>
      <dgm:t>
        <a:bodyPr/>
        <a:lstStyle/>
        <a:p>
          <a:endParaRPr lang="en-GB"/>
        </a:p>
      </dgm:t>
    </dgm:pt>
    <dgm:pt modelId="{EA86CC78-F2CC-4D93-AECF-10E24175D468}">
      <dgm:prSet phldrT="[Text]"/>
      <dgm:spPr/>
      <dgm:t>
        <a:bodyPr/>
        <a:lstStyle/>
        <a:p>
          <a:r>
            <a:rPr lang="en-GB"/>
            <a:t>Collections Co </a:t>
          </a:r>
          <a:r>
            <a:rPr lang="en-GB" err="1"/>
            <a:t>ordinator</a:t>
          </a:r>
          <a:r>
            <a:rPr lang="en-GB"/>
            <a:t> G3</a:t>
          </a:r>
        </a:p>
        <a:p>
          <a:r>
            <a:rPr lang="en-GB"/>
            <a:t>0.6 FTE</a:t>
          </a:r>
        </a:p>
      </dgm:t>
    </dgm:pt>
    <dgm:pt modelId="{8EB5F890-10CC-43E3-853B-07284F62C949}" type="parTrans" cxnId="{BBD996B5-BD74-404A-83BC-BD4DE685B1B7}">
      <dgm:prSet/>
      <dgm:spPr/>
      <dgm:t>
        <a:bodyPr/>
        <a:lstStyle/>
        <a:p>
          <a:endParaRPr lang="en-GB"/>
        </a:p>
      </dgm:t>
    </dgm:pt>
    <dgm:pt modelId="{CBBE04CC-2EC9-4070-8D74-01F285654568}" type="sibTrans" cxnId="{BBD996B5-BD74-404A-83BC-BD4DE685B1B7}">
      <dgm:prSet/>
      <dgm:spPr/>
      <dgm:t>
        <a:bodyPr/>
        <a:lstStyle/>
        <a:p>
          <a:endParaRPr lang="en-GB"/>
        </a:p>
      </dgm:t>
    </dgm:pt>
    <dgm:pt modelId="{618395FA-F8F8-4969-9647-4FB9704FE255}" type="asst">
      <dgm:prSet/>
      <dgm:spPr/>
      <dgm:t>
        <a:bodyPr/>
        <a:lstStyle/>
        <a:p>
          <a:r>
            <a:rPr lang="en-GB"/>
            <a:t>Assistant Archivist G3</a:t>
          </a:r>
        </a:p>
        <a:p>
          <a:r>
            <a:rPr lang="en-GB"/>
            <a:t>1 FTE</a:t>
          </a:r>
        </a:p>
      </dgm:t>
    </dgm:pt>
    <dgm:pt modelId="{3A2D6E30-7818-4B69-AEB4-110AB2D1FFEC}" type="parTrans" cxnId="{935C5B34-EA9F-4E04-B102-52C198644165}">
      <dgm:prSet/>
      <dgm:spPr/>
      <dgm:t>
        <a:bodyPr/>
        <a:lstStyle/>
        <a:p>
          <a:endParaRPr lang="en-GB"/>
        </a:p>
      </dgm:t>
    </dgm:pt>
    <dgm:pt modelId="{A4F8D1E0-28E7-471E-8676-EC0461C91313}" type="sibTrans" cxnId="{935C5B34-EA9F-4E04-B102-52C198644165}">
      <dgm:prSet/>
      <dgm:spPr/>
      <dgm:t>
        <a:bodyPr/>
        <a:lstStyle/>
        <a:p>
          <a:endParaRPr lang="en-GB"/>
        </a:p>
      </dgm:t>
    </dgm:pt>
    <dgm:pt modelId="{806F8114-5B55-4D59-B493-515C8770AB0A}">
      <dgm:prSet/>
      <dgm:spPr/>
      <dgm:t>
        <a:bodyPr/>
        <a:lstStyle/>
        <a:p>
          <a:r>
            <a:rPr lang="en-GB"/>
            <a:t>ASCC Assistant G2</a:t>
          </a:r>
        </a:p>
        <a:p>
          <a:r>
            <a:rPr lang="en-GB"/>
            <a:t>0.8 FTE</a:t>
          </a:r>
        </a:p>
      </dgm:t>
    </dgm:pt>
    <dgm:pt modelId="{637D303F-9B2A-4A7C-8572-E170C5EB9DBC}" type="parTrans" cxnId="{B17E0F7A-EDBF-46B5-86DF-F961BEBD8053}">
      <dgm:prSet/>
      <dgm:spPr/>
      <dgm:t>
        <a:bodyPr/>
        <a:lstStyle/>
        <a:p>
          <a:endParaRPr lang="en-GB"/>
        </a:p>
      </dgm:t>
    </dgm:pt>
    <dgm:pt modelId="{7169DE47-FBE4-41E9-9C0A-3890F41CD4F3}" type="sibTrans" cxnId="{B17E0F7A-EDBF-46B5-86DF-F961BEBD8053}">
      <dgm:prSet/>
      <dgm:spPr/>
      <dgm:t>
        <a:bodyPr/>
        <a:lstStyle/>
        <a:p>
          <a:endParaRPr lang="en-GB"/>
        </a:p>
      </dgm:t>
    </dgm:pt>
    <dgm:pt modelId="{AFC4BB05-55C8-B54C-A4CA-549A845091F2}" type="asst">
      <dgm:prSet/>
      <dgm:spPr/>
      <dgm:t>
        <a:bodyPr/>
        <a:lstStyle/>
        <a:p>
          <a:r>
            <a:rPr lang="en-GB"/>
            <a:t>Materials Librarian G4 0.5 FTE</a:t>
          </a:r>
        </a:p>
      </dgm:t>
    </dgm:pt>
    <dgm:pt modelId="{F39458E0-B495-A04B-B8AC-CB2AE90BD777}" type="parTrans" cxnId="{EB0B4793-D9AF-9C43-9914-FCF1F15F5F88}">
      <dgm:prSet/>
      <dgm:spPr/>
      <dgm:t>
        <a:bodyPr/>
        <a:lstStyle/>
        <a:p>
          <a:endParaRPr lang="en-GB"/>
        </a:p>
      </dgm:t>
    </dgm:pt>
    <dgm:pt modelId="{CE9CB517-2192-0F42-86C6-CCEBBF7278B5}" type="sibTrans" cxnId="{EB0B4793-D9AF-9C43-9914-FCF1F15F5F88}">
      <dgm:prSet/>
      <dgm:spPr/>
      <dgm:t>
        <a:bodyPr/>
        <a:lstStyle/>
        <a:p>
          <a:endParaRPr lang="en-GB"/>
        </a:p>
      </dgm:t>
    </dgm:pt>
    <dgm:pt modelId="{BFF6FF84-AB5E-4173-BB58-26E5322D59CF}" type="pres">
      <dgm:prSet presAssocID="{4FFCF004-79D4-4F80-9A06-D1434612832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E21F587-3DB7-4D10-ADC6-2C667DCFF5C0}" type="pres">
      <dgm:prSet presAssocID="{75648C80-BE4A-4CD7-8260-D751F6417DEC}" presName="hierRoot1" presStyleCnt="0">
        <dgm:presLayoutVars>
          <dgm:hierBranch val="init"/>
        </dgm:presLayoutVars>
      </dgm:prSet>
      <dgm:spPr/>
    </dgm:pt>
    <dgm:pt modelId="{9157771B-2D0B-4B21-81B3-AF8889C92719}" type="pres">
      <dgm:prSet presAssocID="{75648C80-BE4A-4CD7-8260-D751F6417DEC}" presName="rootComposite1" presStyleCnt="0"/>
      <dgm:spPr/>
    </dgm:pt>
    <dgm:pt modelId="{322E60DD-AC2A-4C1A-AE1C-D92E349420DF}" type="pres">
      <dgm:prSet presAssocID="{75648C80-BE4A-4CD7-8260-D751F6417DEC}" presName="rootText1" presStyleLbl="node0" presStyleIdx="0" presStyleCnt="2" custScaleX="253702" custLinFactNeighborY="-1386">
        <dgm:presLayoutVars>
          <dgm:chMax/>
          <dgm:chPref val="3"/>
        </dgm:presLayoutVars>
      </dgm:prSet>
      <dgm:spPr/>
    </dgm:pt>
    <dgm:pt modelId="{2DE42F99-DEEA-4B59-B77D-F0C2366F0623}" type="pres">
      <dgm:prSet presAssocID="{75648C80-BE4A-4CD7-8260-D751F6417DEC}" presName="titleText1" presStyleLbl="fgAcc0" presStyleIdx="0" presStyleCnt="2">
        <dgm:presLayoutVars>
          <dgm:chMax val="0"/>
          <dgm:chPref val="0"/>
        </dgm:presLayoutVars>
      </dgm:prSet>
      <dgm:spPr/>
    </dgm:pt>
    <dgm:pt modelId="{EA7B29CE-F69C-4601-A150-725D072BE1CA}" type="pres">
      <dgm:prSet presAssocID="{75648C80-BE4A-4CD7-8260-D751F6417DEC}" presName="rootConnector1" presStyleLbl="node1" presStyleIdx="0" presStyleCnt="4"/>
      <dgm:spPr/>
    </dgm:pt>
    <dgm:pt modelId="{935F5C8D-E71C-4FA8-BA22-BE9AAA6D3734}" type="pres">
      <dgm:prSet presAssocID="{75648C80-BE4A-4CD7-8260-D751F6417DEC}" presName="hierChild2" presStyleCnt="0"/>
      <dgm:spPr/>
    </dgm:pt>
    <dgm:pt modelId="{618D6D1A-3381-4789-8BD4-E3AD8E1F8C1C}" type="pres">
      <dgm:prSet presAssocID="{53584BB6-C2F0-4FBB-B598-F5E77E663803}" presName="Name37" presStyleLbl="parChTrans1D2" presStyleIdx="0" presStyleCnt="3"/>
      <dgm:spPr/>
    </dgm:pt>
    <dgm:pt modelId="{FE82198E-B573-499B-BFD3-D8B2ADD0ECBE}" type="pres">
      <dgm:prSet presAssocID="{A09D6476-918F-461F-809F-734DCED13D89}" presName="hierRoot2" presStyleCnt="0">
        <dgm:presLayoutVars>
          <dgm:hierBranch val="init"/>
        </dgm:presLayoutVars>
      </dgm:prSet>
      <dgm:spPr/>
    </dgm:pt>
    <dgm:pt modelId="{CE7E5791-E1C9-4335-ABB3-6C484326FEF1}" type="pres">
      <dgm:prSet presAssocID="{A09D6476-918F-461F-809F-734DCED13D89}" presName="rootComposite" presStyleCnt="0"/>
      <dgm:spPr/>
    </dgm:pt>
    <dgm:pt modelId="{018F823F-B8D4-4A06-B1EA-2C8BECECB2CD}" type="pres">
      <dgm:prSet presAssocID="{A09D6476-918F-461F-809F-734DCED13D89}" presName="rootText" presStyleLbl="node1" presStyleIdx="0" presStyleCnt="4">
        <dgm:presLayoutVars>
          <dgm:chMax/>
          <dgm:chPref val="3"/>
        </dgm:presLayoutVars>
      </dgm:prSet>
      <dgm:spPr/>
    </dgm:pt>
    <dgm:pt modelId="{0DDC12BC-04FB-46B6-8745-F36E774752C1}" type="pres">
      <dgm:prSet presAssocID="{A09D6476-918F-461F-809F-734DCED13D89}" presName="titleText2" presStyleLbl="fgAcc1" presStyleIdx="0" presStyleCnt="4">
        <dgm:presLayoutVars>
          <dgm:chMax val="0"/>
          <dgm:chPref val="0"/>
        </dgm:presLayoutVars>
      </dgm:prSet>
      <dgm:spPr/>
    </dgm:pt>
    <dgm:pt modelId="{0A612D2F-82EF-441C-ACC8-C3C3785B0F5C}" type="pres">
      <dgm:prSet presAssocID="{A09D6476-918F-461F-809F-734DCED13D89}" presName="rootConnector" presStyleLbl="node2" presStyleIdx="0" presStyleCnt="0"/>
      <dgm:spPr/>
    </dgm:pt>
    <dgm:pt modelId="{5978C36E-EB44-40ED-BB6F-A6246CF31337}" type="pres">
      <dgm:prSet presAssocID="{A09D6476-918F-461F-809F-734DCED13D89}" presName="hierChild4" presStyleCnt="0"/>
      <dgm:spPr/>
    </dgm:pt>
    <dgm:pt modelId="{A4C571DB-1B82-4F9D-9E1C-BB3D8B61428C}" type="pres">
      <dgm:prSet presAssocID="{A09D6476-918F-461F-809F-734DCED13D89}" presName="hierChild5" presStyleCnt="0"/>
      <dgm:spPr/>
    </dgm:pt>
    <dgm:pt modelId="{0C1E9689-34E5-4D34-9E0C-796F356A673D}" type="pres">
      <dgm:prSet presAssocID="{3A2D6E30-7818-4B69-AEB4-110AB2D1FFEC}" presName="Name96" presStyleLbl="parChTrans1D3" presStyleIdx="0" presStyleCnt="2"/>
      <dgm:spPr/>
    </dgm:pt>
    <dgm:pt modelId="{6324450C-D219-4F38-A563-B943504CF52F}" type="pres">
      <dgm:prSet presAssocID="{618395FA-F8F8-4969-9647-4FB9704FE255}" presName="hierRoot3" presStyleCnt="0">
        <dgm:presLayoutVars>
          <dgm:hierBranch val="init"/>
        </dgm:presLayoutVars>
      </dgm:prSet>
      <dgm:spPr/>
    </dgm:pt>
    <dgm:pt modelId="{D6D7BE5D-4C34-43B8-A3A1-1B7DD094B89D}" type="pres">
      <dgm:prSet presAssocID="{618395FA-F8F8-4969-9647-4FB9704FE255}" presName="rootComposite3" presStyleCnt="0"/>
      <dgm:spPr/>
    </dgm:pt>
    <dgm:pt modelId="{C651A58A-17DE-43BB-BEE0-10B627C14462}" type="pres">
      <dgm:prSet presAssocID="{618395FA-F8F8-4969-9647-4FB9704FE255}" presName="rootText3" presStyleLbl="asst1" presStyleIdx="0" presStyleCnt="1">
        <dgm:presLayoutVars>
          <dgm:chPref val="3"/>
        </dgm:presLayoutVars>
      </dgm:prSet>
      <dgm:spPr/>
    </dgm:pt>
    <dgm:pt modelId="{2E1A66A8-66D8-4CFF-B372-DA58FBF1C2E1}" type="pres">
      <dgm:prSet presAssocID="{618395FA-F8F8-4969-9647-4FB9704FE255}" presName="titleText3" presStyleLbl="fgAcc2" presStyleIdx="0" presStyleCnt="1" custLinFactNeighborX="-399" custLinFactNeighborY="29105">
        <dgm:presLayoutVars>
          <dgm:chMax val="0"/>
          <dgm:chPref val="0"/>
        </dgm:presLayoutVars>
      </dgm:prSet>
      <dgm:spPr/>
    </dgm:pt>
    <dgm:pt modelId="{A7BA4B0F-4F7A-4626-AC58-E53531EF6587}" type="pres">
      <dgm:prSet presAssocID="{618395FA-F8F8-4969-9647-4FB9704FE255}" presName="rootConnector3" presStyleLbl="asst2" presStyleIdx="0" presStyleCnt="0"/>
      <dgm:spPr/>
    </dgm:pt>
    <dgm:pt modelId="{127EF2EE-3BEF-4C3D-B00C-5D7C588AA37D}" type="pres">
      <dgm:prSet presAssocID="{618395FA-F8F8-4969-9647-4FB9704FE255}" presName="hierChild6" presStyleCnt="0"/>
      <dgm:spPr/>
    </dgm:pt>
    <dgm:pt modelId="{249908A8-6347-4EF7-BBC1-8AB251E131BA}" type="pres">
      <dgm:prSet presAssocID="{618395FA-F8F8-4969-9647-4FB9704FE255}" presName="hierChild7" presStyleCnt="0"/>
      <dgm:spPr/>
    </dgm:pt>
    <dgm:pt modelId="{15F51E3F-793C-440E-8CA6-B0F56978BF4A}" type="pres">
      <dgm:prSet presAssocID="{CA2B692D-FF8B-4558-B289-36BA2FE67616}" presName="Name37" presStyleLbl="parChTrans1D2" presStyleIdx="1" presStyleCnt="3"/>
      <dgm:spPr/>
    </dgm:pt>
    <dgm:pt modelId="{7D811AB7-7EE2-4B37-B97D-9538138B4B6D}" type="pres">
      <dgm:prSet presAssocID="{08B6FB72-86F1-4FEE-95E3-F217D256AB0A}" presName="hierRoot2" presStyleCnt="0">
        <dgm:presLayoutVars>
          <dgm:hierBranch val="init"/>
        </dgm:presLayoutVars>
      </dgm:prSet>
      <dgm:spPr/>
    </dgm:pt>
    <dgm:pt modelId="{0871D88F-3DB7-4438-81FF-3D97430D305A}" type="pres">
      <dgm:prSet presAssocID="{08B6FB72-86F1-4FEE-95E3-F217D256AB0A}" presName="rootComposite" presStyleCnt="0"/>
      <dgm:spPr/>
    </dgm:pt>
    <dgm:pt modelId="{05FBBD1A-7438-47AF-98FE-A85C768341DA}" type="pres">
      <dgm:prSet presAssocID="{08B6FB72-86F1-4FEE-95E3-F217D256AB0A}" presName="rootText" presStyleLbl="node1" presStyleIdx="1" presStyleCnt="4">
        <dgm:presLayoutVars>
          <dgm:chMax/>
          <dgm:chPref val="3"/>
        </dgm:presLayoutVars>
      </dgm:prSet>
      <dgm:spPr/>
    </dgm:pt>
    <dgm:pt modelId="{0CFD38DC-E833-49B7-8D05-E5AFB29E9710}" type="pres">
      <dgm:prSet presAssocID="{08B6FB72-86F1-4FEE-95E3-F217D256AB0A}" presName="titleText2" presStyleLbl="fgAcc1" presStyleIdx="1" presStyleCnt="4">
        <dgm:presLayoutVars>
          <dgm:chMax val="0"/>
          <dgm:chPref val="0"/>
        </dgm:presLayoutVars>
      </dgm:prSet>
      <dgm:spPr/>
    </dgm:pt>
    <dgm:pt modelId="{4AA17517-EAB4-4741-BD97-D010BA35A5AA}" type="pres">
      <dgm:prSet presAssocID="{08B6FB72-86F1-4FEE-95E3-F217D256AB0A}" presName="rootConnector" presStyleLbl="node2" presStyleIdx="0" presStyleCnt="0"/>
      <dgm:spPr/>
    </dgm:pt>
    <dgm:pt modelId="{512BAAA1-024D-4E3B-972B-9CBF3885E08C}" type="pres">
      <dgm:prSet presAssocID="{08B6FB72-86F1-4FEE-95E3-F217D256AB0A}" presName="hierChild4" presStyleCnt="0"/>
      <dgm:spPr/>
    </dgm:pt>
    <dgm:pt modelId="{448559EA-E412-43C0-A5FE-30921DCF2094}" type="pres">
      <dgm:prSet presAssocID="{637D303F-9B2A-4A7C-8572-E170C5EB9DBC}" presName="Name37" presStyleLbl="parChTrans1D3" presStyleIdx="1" presStyleCnt="2"/>
      <dgm:spPr/>
    </dgm:pt>
    <dgm:pt modelId="{CB78AA04-8645-4264-AB6D-D5AE89D5F8CD}" type="pres">
      <dgm:prSet presAssocID="{806F8114-5B55-4D59-B493-515C8770AB0A}" presName="hierRoot2" presStyleCnt="0">
        <dgm:presLayoutVars>
          <dgm:hierBranch val="init"/>
        </dgm:presLayoutVars>
      </dgm:prSet>
      <dgm:spPr/>
    </dgm:pt>
    <dgm:pt modelId="{031FC673-DB3E-4047-A96F-B78C6B9E8DCC}" type="pres">
      <dgm:prSet presAssocID="{806F8114-5B55-4D59-B493-515C8770AB0A}" presName="rootComposite" presStyleCnt="0"/>
      <dgm:spPr/>
    </dgm:pt>
    <dgm:pt modelId="{D3F72884-C066-4D22-A783-2B7463FEEC4F}" type="pres">
      <dgm:prSet presAssocID="{806F8114-5B55-4D59-B493-515C8770AB0A}" presName="rootText" presStyleLbl="node1" presStyleIdx="2" presStyleCnt="4">
        <dgm:presLayoutVars>
          <dgm:chMax/>
          <dgm:chPref val="3"/>
        </dgm:presLayoutVars>
      </dgm:prSet>
      <dgm:spPr/>
    </dgm:pt>
    <dgm:pt modelId="{C306B586-A045-4D94-8DAE-F0601B76E218}" type="pres">
      <dgm:prSet presAssocID="{806F8114-5B55-4D59-B493-515C8770AB0A}" presName="titleText2" presStyleLbl="fgAcc1" presStyleIdx="2" presStyleCnt="4">
        <dgm:presLayoutVars>
          <dgm:chMax val="0"/>
          <dgm:chPref val="0"/>
        </dgm:presLayoutVars>
      </dgm:prSet>
      <dgm:spPr/>
    </dgm:pt>
    <dgm:pt modelId="{E74CDD71-26A2-4A06-878F-6F79477A77AF}" type="pres">
      <dgm:prSet presAssocID="{806F8114-5B55-4D59-B493-515C8770AB0A}" presName="rootConnector" presStyleLbl="node3" presStyleIdx="0" presStyleCnt="0"/>
      <dgm:spPr/>
    </dgm:pt>
    <dgm:pt modelId="{BAF8AC23-AD90-4FC2-953A-068E81BC3A76}" type="pres">
      <dgm:prSet presAssocID="{806F8114-5B55-4D59-B493-515C8770AB0A}" presName="hierChild4" presStyleCnt="0"/>
      <dgm:spPr/>
    </dgm:pt>
    <dgm:pt modelId="{48BAC613-D093-4BBF-A67A-7F83E13CBD3A}" type="pres">
      <dgm:prSet presAssocID="{806F8114-5B55-4D59-B493-515C8770AB0A}" presName="hierChild5" presStyleCnt="0"/>
      <dgm:spPr/>
    </dgm:pt>
    <dgm:pt modelId="{FE01F666-67AA-46DB-BFD9-E3F4E0BDFCCC}" type="pres">
      <dgm:prSet presAssocID="{08B6FB72-86F1-4FEE-95E3-F217D256AB0A}" presName="hierChild5" presStyleCnt="0"/>
      <dgm:spPr/>
    </dgm:pt>
    <dgm:pt modelId="{41D30C28-92BA-458B-B6B9-EDE0FC53274B}" type="pres">
      <dgm:prSet presAssocID="{8EB5F890-10CC-43E3-853B-07284F62C949}" presName="Name37" presStyleLbl="parChTrans1D2" presStyleIdx="2" presStyleCnt="3"/>
      <dgm:spPr/>
    </dgm:pt>
    <dgm:pt modelId="{04068A43-88C9-4EF6-B3AF-DBAE389C0731}" type="pres">
      <dgm:prSet presAssocID="{EA86CC78-F2CC-4D93-AECF-10E24175D468}" presName="hierRoot2" presStyleCnt="0">
        <dgm:presLayoutVars>
          <dgm:hierBranch val="init"/>
        </dgm:presLayoutVars>
      </dgm:prSet>
      <dgm:spPr/>
    </dgm:pt>
    <dgm:pt modelId="{1C14267E-DFAC-4DE6-8195-B77DD58E9B9C}" type="pres">
      <dgm:prSet presAssocID="{EA86CC78-F2CC-4D93-AECF-10E24175D468}" presName="rootComposite" presStyleCnt="0"/>
      <dgm:spPr/>
    </dgm:pt>
    <dgm:pt modelId="{3842BFC4-6F36-45CF-AC7B-BB59CFDE5290}" type="pres">
      <dgm:prSet presAssocID="{EA86CC78-F2CC-4D93-AECF-10E24175D468}" presName="rootText" presStyleLbl="node1" presStyleIdx="3" presStyleCnt="4">
        <dgm:presLayoutVars>
          <dgm:chMax/>
          <dgm:chPref val="3"/>
        </dgm:presLayoutVars>
      </dgm:prSet>
      <dgm:spPr/>
    </dgm:pt>
    <dgm:pt modelId="{3D8F9162-8A21-40A3-A216-E1B3A23933E6}" type="pres">
      <dgm:prSet presAssocID="{EA86CC78-F2CC-4D93-AECF-10E24175D468}" presName="titleText2" presStyleLbl="fgAcc1" presStyleIdx="3" presStyleCnt="4" custLinFactNeighborX="797" custLinFactNeighborY="20790">
        <dgm:presLayoutVars>
          <dgm:chMax val="0"/>
          <dgm:chPref val="0"/>
        </dgm:presLayoutVars>
      </dgm:prSet>
      <dgm:spPr/>
    </dgm:pt>
    <dgm:pt modelId="{3D79C7AE-B8EC-4FA3-A33F-8973A527B4E9}" type="pres">
      <dgm:prSet presAssocID="{EA86CC78-F2CC-4D93-AECF-10E24175D468}" presName="rootConnector" presStyleLbl="node2" presStyleIdx="0" presStyleCnt="0"/>
      <dgm:spPr/>
    </dgm:pt>
    <dgm:pt modelId="{2110AE68-C2EA-4C88-A689-CAFE96A20286}" type="pres">
      <dgm:prSet presAssocID="{EA86CC78-F2CC-4D93-AECF-10E24175D468}" presName="hierChild4" presStyleCnt="0"/>
      <dgm:spPr/>
    </dgm:pt>
    <dgm:pt modelId="{20FE574D-B718-4747-92C5-4B5797860C21}" type="pres">
      <dgm:prSet presAssocID="{EA86CC78-F2CC-4D93-AECF-10E24175D468}" presName="hierChild5" presStyleCnt="0"/>
      <dgm:spPr/>
    </dgm:pt>
    <dgm:pt modelId="{562760AA-AF9D-4A44-9CE7-4F1E69AA4B67}" type="pres">
      <dgm:prSet presAssocID="{75648C80-BE4A-4CD7-8260-D751F6417DEC}" presName="hierChild3" presStyleCnt="0"/>
      <dgm:spPr/>
    </dgm:pt>
    <dgm:pt modelId="{95147704-1673-DA44-9E7B-7031F950CB32}" type="pres">
      <dgm:prSet presAssocID="{AFC4BB05-55C8-B54C-A4CA-549A845091F2}" presName="hierRoot1" presStyleCnt="0">
        <dgm:presLayoutVars>
          <dgm:hierBranch val="init"/>
        </dgm:presLayoutVars>
      </dgm:prSet>
      <dgm:spPr/>
    </dgm:pt>
    <dgm:pt modelId="{8418B28C-5D0B-E548-ACCA-B461F00CA8C2}" type="pres">
      <dgm:prSet presAssocID="{AFC4BB05-55C8-B54C-A4CA-549A845091F2}" presName="rootComposite1" presStyleCnt="0"/>
      <dgm:spPr/>
    </dgm:pt>
    <dgm:pt modelId="{C1055F09-8A22-D747-A6FC-25DD3E46B4AC}" type="pres">
      <dgm:prSet presAssocID="{AFC4BB05-55C8-B54C-A4CA-549A845091F2}" presName="rootText1" presStyleLbl="node0" presStyleIdx="1" presStyleCnt="2" custLinFactX="-103786" custLinFactY="120983" custLinFactNeighborX="-200000" custLinFactNeighborY="200000">
        <dgm:presLayoutVars>
          <dgm:chMax/>
          <dgm:chPref val="3"/>
        </dgm:presLayoutVars>
      </dgm:prSet>
      <dgm:spPr/>
    </dgm:pt>
    <dgm:pt modelId="{48A2F3B8-A37C-B548-96C7-CC96AA4DCA0C}" type="pres">
      <dgm:prSet presAssocID="{AFC4BB05-55C8-B54C-A4CA-549A845091F2}" presName="titleText1" presStyleLbl="fgAcc0" presStyleIdx="1" presStyleCnt="2" custLinFactX="-365929" custLinFactY="262446" custLinFactNeighborX="-400000" custLinFactNeighborY="300000">
        <dgm:presLayoutVars>
          <dgm:chMax val="0"/>
          <dgm:chPref val="0"/>
        </dgm:presLayoutVars>
      </dgm:prSet>
      <dgm:spPr/>
    </dgm:pt>
    <dgm:pt modelId="{78ACDD03-3AB1-E44E-AE83-BCFA38D6CB1E}" type="pres">
      <dgm:prSet presAssocID="{AFC4BB05-55C8-B54C-A4CA-549A845091F2}" presName="rootConnector1" presStyleLbl="asst0" presStyleIdx="0" presStyleCnt="0"/>
      <dgm:spPr/>
    </dgm:pt>
    <dgm:pt modelId="{CF0C5C75-EFBC-3348-AC41-A58910928A4B}" type="pres">
      <dgm:prSet presAssocID="{AFC4BB05-55C8-B54C-A4CA-549A845091F2}" presName="hierChild2" presStyleCnt="0"/>
      <dgm:spPr/>
    </dgm:pt>
    <dgm:pt modelId="{7B593691-2729-A846-9721-914BE451A7A6}" type="pres">
      <dgm:prSet presAssocID="{AFC4BB05-55C8-B54C-A4CA-549A845091F2}" presName="hierChild3" presStyleCnt="0"/>
      <dgm:spPr/>
    </dgm:pt>
  </dgm:ptLst>
  <dgm:cxnLst>
    <dgm:cxn modelId="{5995AA19-9D20-4EDB-BFE7-5241CB9751D3}" type="presOf" srcId="{806F8114-5B55-4D59-B493-515C8770AB0A}" destId="{E74CDD71-26A2-4A06-878F-6F79477A77AF}" srcOrd="1" destOrd="0" presId="urn:microsoft.com/office/officeart/2008/layout/NameandTitleOrganizationalChart"/>
    <dgm:cxn modelId="{701E031F-57BE-432F-9BCA-EA2DD3C69E32}" type="presOf" srcId="{8EB5F890-10CC-43E3-853B-07284F62C949}" destId="{41D30C28-92BA-458B-B6B9-EDE0FC53274B}" srcOrd="0" destOrd="0" presId="urn:microsoft.com/office/officeart/2008/layout/NameandTitleOrganizationalChart"/>
    <dgm:cxn modelId="{13B6452F-DA9E-4D27-A420-0184FB876024}" type="presOf" srcId="{A09D6476-918F-461F-809F-734DCED13D89}" destId="{018F823F-B8D4-4A06-B1EA-2C8BECECB2CD}" srcOrd="0" destOrd="0" presId="urn:microsoft.com/office/officeart/2008/layout/NameandTitleOrganizationalChart"/>
    <dgm:cxn modelId="{0AC0EF31-98EB-4BC8-A523-C6E84CA04A36}" srcId="{75648C80-BE4A-4CD7-8260-D751F6417DEC}" destId="{08B6FB72-86F1-4FEE-95E3-F217D256AB0A}" srcOrd="1" destOrd="0" parTransId="{CA2B692D-FF8B-4558-B289-36BA2FE67616}" sibTransId="{41EE7D5B-64A4-4140-A35B-671F24D18562}"/>
    <dgm:cxn modelId="{EF6E8733-B7DC-4514-9D65-03E9DF9C913F}" type="presOf" srcId="{75648C80-BE4A-4CD7-8260-D751F6417DEC}" destId="{EA7B29CE-F69C-4601-A150-725D072BE1CA}" srcOrd="1" destOrd="0" presId="urn:microsoft.com/office/officeart/2008/layout/NameandTitleOrganizationalChart"/>
    <dgm:cxn modelId="{935C5B34-EA9F-4E04-B102-52C198644165}" srcId="{A09D6476-918F-461F-809F-734DCED13D89}" destId="{618395FA-F8F8-4969-9647-4FB9704FE255}" srcOrd="0" destOrd="0" parTransId="{3A2D6E30-7818-4B69-AEB4-110AB2D1FFEC}" sibTransId="{A4F8D1E0-28E7-471E-8676-EC0461C91313}"/>
    <dgm:cxn modelId="{BE106538-39A3-46A5-B0E2-BE16F4961DDF}" type="presOf" srcId="{806F8114-5B55-4D59-B493-515C8770AB0A}" destId="{D3F72884-C066-4D22-A783-2B7463FEEC4F}" srcOrd="0" destOrd="0" presId="urn:microsoft.com/office/officeart/2008/layout/NameandTitleOrganizationalChart"/>
    <dgm:cxn modelId="{C0DB343B-6B29-4EA9-95D1-00155854D5A9}" type="presOf" srcId="{EA86CC78-F2CC-4D93-AECF-10E24175D468}" destId="{3D79C7AE-B8EC-4FA3-A33F-8973A527B4E9}" srcOrd="1" destOrd="0" presId="urn:microsoft.com/office/officeart/2008/layout/NameandTitleOrganizationalChart"/>
    <dgm:cxn modelId="{52CAD842-1345-734A-B191-69C8748CA3A6}" type="presOf" srcId="{AFC4BB05-55C8-B54C-A4CA-549A845091F2}" destId="{C1055F09-8A22-D747-A6FC-25DD3E46B4AC}" srcOrd="0" destOrd="0" presId="urn:microsoft.com/office/officeart/2008/layout/NameandTitleOrganizationalChart"/>
    <dgm:cxn modelId="{02998444-E74E-4EDF-9C23-48570F2C3BD3}" type="presOf" srcId="{EA86CC78-F2CC-4D93-AECF-10E24175D468}" destId="{3842BFC4-6F36-45CF-AC7B-BB59CFDE5290}" srcOrd="0" destOrd="0" presId="urn:microsoft.com/office/officeart/2008/layout/NameandTitleOrganizationalChart"/>
    <dgm:cxn modelId="{346F3C48-E611-4637-994D-0FFA7987D671}" type="presOf" srcId="{637D303F-9B2A-4A7C-8572-E170C5EB9DBC}" destId="{448559EA-E412-43C0-A5FE-30921DCF2094}" srcOrd="0" destOrd="0" presId="urn:microsoft.com/office/officeart/2008/layout/NameandTitleOrganizationalChart"/>
    <dgm:cxn modelId="{9EEAEA4D-BAA3-433E-9192-81EE5BACACF3}" type="presOf" srcId="{618395FA-F8F8-4969-9647-4FB9704FE255}" destId="{A7BA4B0F-4F7A-4626-AC58-E53531EF6587}" srcOrd="1" destOrd="0" presId="urn:microsoft.com/office/officeart/2008/layout/NameandTitleOrganizationalChart"/>
    <dgm:cxn modelId="{AFF77252-EF20-4899-88B8-C6E5543EA750}" type="presOf" srcId="{41EE7D5B-64A4-4140-A35B-671F24D18562}" destId="{0CFD38DC-E833-49B7-8D05-E5AFB29E9710}" srcOrd="0" destOrd="0" presId="urn:microsoft.com/office/officeart/2008/layout/NameandTitleOrganizationalChart"/>
    <dgm:cxn modelId="{71D6C753-7257-4178-914F-9B52422F923C}" type="presOf" srcId="{22D26014-8E86-4B2B-B58A-F495A2AE9FF5}" destId="{2DE42F99-DEEA-4B59-B77D-F0C2366F0623}" srcOrd="0" destOrd="0" presId="urn:microsoft.com/office/officeart/2008/layout/NameandTitleOrganizationalChart"/>
    <dgm:cxn modelId="{91835C54-F14F-4851-ADC3-ACE6AE613BBF}" type="presOf" srcId="{75648C80-BE4A-4CD7-8260-D751F6417DEC}" destId="{322E60DD-AC2A-4C1A-AE1C-D92E349420DF}" srcOrd="0" destOrd="0" presId="urn:microsoft.com/office/officeart/2008/layout/NameandTitleOrganizationalChart"/>
    <dgm:cxn modelId="{DADB0C59-439D-4CF3-8D99-00261CD6CF39}" type="presOf" srcId="{A4F8D1E0-28E7-471E-8676-EC0461C91313}" destId="{2E1A66A8-66D8-4CFF-B372-DA58FBF1C2E1}" srcOrd="0" destOrd="0" presId="urn:microsoft.com/office/officeart/2008/layout/NameandTitleOrganizationalChart"/>
    <dgm:cxn modelId="{B17E0F7A-EDBF-46B5-86DF-F961BEBD8053}" srcId="{08B6FB72-86F1-4FEE-95E3-F217D256AB0A}" destId="{806F8114-5B55-4D59-B493-515C8770AB0A}" srcOrd="0" destOrd="0" parTransId="{637D303F-9B2A-4A7C-8572-E170C5EB9DBC}" sibTransId="{7169DE47-FBE4-41E9-9C0A-3890F41CD4F3}"/>
    <dgm:cxn modelId="{28532C7C-95FA-4B87-A626-5D01B9BEE539}" type="presOf" srcId="{53584BB6-C2F0-4FBB-B598-F5E77E663803}" destId="{618D6D1A-3381-4789-8BD4-E3AD8E1F8C1C}" srcOrd="0" destOrd="0" presId="urn:microsoft.com/office/officeart/2008/layout/NameandTitleOrganizationalChart"/>
    <dgm:cxn modelId="{03C93781-BA0D-44CA-8BC3-2102BD4841DF}" type="presOf" srcId="{59FA925F-F2C3-41C6-98E4-27D27F9D7AF5}" destId="{0DDC12BC-04FB-46B6-8745-F36E774752C1}" srcOrd="0" destOrd="0" presId="urn:microsoft.com/office/officeart/2008/layout/NameandTitleOrganizationalChart"/>
    <dgm:cxn modelId="{94EBBD8E-689F-7D45-8117-9F7F569EDE5D}" type="presOf" srcId="{AFC4BB05-55C8-B54C-A4CA-549A845091F2}" destId="{78ACDD03-3AB1-E44E-AE83-BCFA38D6CB1E}" srcOrd="1" destOrd="0" presId="urn:microsoft.com/office/officeart/2008/layout/NameandTitleOrganizationalChart"/>
    <dgm:cxn modelId="{EB0B4793-D9AF-9C43-9914-FCF1F15F5F88}" srcId="{4FFCF004-79D4-4F80-9A06-D1434612832C}" destId="{AFC4BB05-55C8-B54C-A4CA-549A845091F2}" srcOrd="1" destOrd="0" parTransId="{F39458E0-B495-A04B-B8AC-CB2AE90BD777}" sibTransId="{CE9CB517-2192-0F42-86C6-CCEBBF7278B5}"/>
    <dgm:cxn modelId="{7E4E5D97-AACD-41BD-BD78-90CB2AA05AAD}" type="presOf" srcId="{08B6FB72-86F1-4FEE-95E3-F217D256AB0A}" destId="{05FBBD1A-7438-47AF-98FE-A85C768341DA}" srcOrd="0" destOrd="0" presId="urn:microsoft.com/office/officeart/2008/layout/NameandTitleOrganizationalChart"/>
    <dgm:cxn modelId="{6BDF95A6-AB5C-46CE-AFFB-75523235E841}" type="presOf" srcId="{7169DE47-FBE4-41E9-9C0A-3890F41CD4F3}" destId="{C306B586-A045-4D94-8DAE-F0601B76E218}" srcOrd="0" destOrd="0" presId="urn:microsoft.com/office/officeart/2008/layout/NameandTitleOrganizationalChart"/>
    <dgm:cxn modelId="{E1047DB1-DFE0-404C-BD56-2A2E7DDA0973}" type="presOf" srcId="{A09D6476-918F-461F-809F-734DCED13D89}" destId="{0A612D2F-82EF-441C-ACC8-C3C3785B0F5C}" srcOrd="1" destOrd="0" presId="urn:microsoft.com/office/officeart/2008/layout/NameandTitleOrganizationalChart"/>
    <dgm:cxn modelId="{BBD996B5-BD74-404A-83BC-BD4DE685B1B7}" srcId="{75648C80-BE4A-4CD7-8260-D751F6417DEC}" destId="{EA86CC78-F2CC-4D93-AECF-10E24175D468}" srcOrd="2" destOrd="0" parTransId="{8EB5F890-10CC-43E3-853B-07284F62C949}" sibTransId="{CBBE04CC-2EC9-4070-8D74-01F285654568}"/>
    <dgm:cxn modelId="{329D33C0-53AA-42FD-B42F-AC50D8431CA1}" type="presOf" srcId="{CA2B692D-FF8B-4558-B289-36BA2FE67616}" destId="{15F51E3F-793C-440E-8CA6-B0F56978BF4A}" srcOrd="0" destOrd="0" presId="urn:microsoft.com/office/officeart/2008/layout/NameandTitleOrganizationalChart"/>
    <dgm:cxn modelId="{2CDE1DCA-C544-4D4A-A83F-812A6FCB3C51}" type="presOf" srcId="{08B6FB72-86F1-4FEE-95E3-F217D256AB0A}" destId="{4AA17517-EAB4-4741-BD97-D010BA35A5AA}" srcOrd="1" destOrd="0" presId="urn:microsoft.com/office/officeart/2008/layout/NameandTitleOrganizationalChart"/>
    <dgm:cxn modelId="{0DBD83DE-8BB6-43B2-8643-2F7D69B12976}" srcId="{75648C80-BE4A-4CD7-8260-D751F6417DEC}" destId="{A09D6476-918F-461F-809F-734DCED13D89}" srcOrd="0" destOrd="0" parTransId="{53584BB6-C2F0-4FBB-B598-F5E77E663803}" sibTransId="{59FA925F-F2C3-41C6-98E4-27D27F9D7AF5}"/>
    <dgm:cxn modelId="{9642C2DE-5952-4B7B-A369-FCC92D2DFAE4}" srcId="{4FFCF004-79D4-4F80-9A06-D1434612832C}" destId="{75648C80-BE4A-4CD7-8260-D751F6417DEC}" srcOrd="0" destOrd="0" parTransId="{4C7C7F10-A6A5-4B19-AE65-492118A6583E}" sibTransId="{22D26014-8E86-4B2B-B58A-F495A2AE9FF5}"/>
    <dgm:cxn modelId="{3D34A9EC-CD82-4253-8BDA-89A2D863FDB6}" type="presOf" srcId="{CBBE04CC-2EC9-4070-8D74-01F285654568}" destId="{3D8F9162-8A21-40A3-A216-E1B3A23933E6}" srcOrd="0" destOrd="0" presId="urn:microsoft.com/office/officeart/2008/layout/NameandTitleOrganizationalChart"/>
    <dgm:cxn modelId="{A6B2FBEC-2586-45FC-9499-C0E6F53CDE1D}" type="presOf" srcId="{618395FA-F8F8-4969-9647-4FB9704FE255}" destId="{C651A58A-17DE-43BB-BEE0-10B627C14462}" srcOrd="0" destOrd="0" presId="urn:microsoft.com/office/officeart/2008/layout/NameandTitleOrganizationalChart"/>
    <dgm:cxn modelId="{560AC6F0-B98D-4690-9215-EB337326412D}" type="presOf" srcId="{3A2D6E30-7818-4B69-AEB4-110AB2D1FFEC}" destId="{0C1E9689-34E5-4D34-9E0C-796F356A673D}" srcOrd="0" destOrd="0" presId="urn:microsoft.com/office/officeart/2008/layout/NameandTitleOrganizationalChart"/>
    <dgm:cxn modelId="{2F0C70F3-0696-4C4A-91CE-5B4C1D07E1F7}" type="presOf" srcId="{4FFCF004-79D4-4F80-9A06-D1434612832C}" destId="{BFF6FF84-AB5E-4173-BB58-26E5322D59CF}" srcOrd="0" destOrd="0" presId="urn:microsoft.com/office/officeart/2008/layout/NameandTitleOrganizationalChart"/>
    <dgm:cxn modelId="{B07AA8FA-57EC-C549-931A-0F3A2423C330}" type="presOf" srcId="{CE9CB517-2192-0F42-86C6-CCEBBF7278B5}" destId="{48A2F3B8-A37C-B548-96C7-CC96AA4DCA0C}" srcOrd="0" destOrd="0" presId="urn:microsoft.com/office/officeart/2008/layout/NameandTitleOrganizationalChart"/>
    <dgm:cxn modelId="{81A82934-8BE3-4C78-8109-2F9A812C1170}" type="presParOf" srcId="{BFF6FF84-AB5E-4173-BB58-26E5322D59CF}" destId="{5E21F587-3DB7-4D10-ADC6-2C667DCFF5C0}" srcOrd="0" destOrd="0" presId="urn:microsoft.com/office/officeart/2008/layout/NameandTitleOrganizationalChart"/>
    <dgm:cxn modelId="{77BE3227-B765-424A-91AD-5F2FD8649993}" type="presParOf" srcId="{5E21F587-3DB7-4D10-ADC6-2C667DCFF5C0}" destId="{9157771B-2D0B-4B21-81B3-AF8889C92719}" srcOrd="0" destOrd="0" presId="urn:microsoft.com/office/officeart/2008/layout/NameandTitleOrganizationalChart"/>
    <dgm:cxn modelId="{35759114-782A-47BC-A73E-5336D23AA8BF}" type="presParOf" srcId="{9157771B-2D0B-4B21-81B3-AF8889C92719}" destId="{322E60DD-AC2A-4C1A-AE1C-D92E349420DF}" srcOrd="0" destOrd="0" presId="urn:microsoft.com/office/officeart/2008/layout/NameandTitleOrganizationalChart"/>
    <dgm:cxn modelId="{5564B1CF-96C4-4B6C-9ECD-96128834C835}" type="presParOf" srcId="{9157771B-2D0B-4B21-81B3-AF8889C92719}" destId="{2DE42F99-DEEA-4B59-B77D-F0C2366F0623}" srcOrd="1" destOrd="0" presId="urn:microsoft.com/office/officeart/2008/layout/NameandTitleOrganizationalChart"/>
    <dgm:cxn modelId="{9DF4A9BA-765F-495E-8586-4B3E68BA3880}" type="presParOf" srcId="{9157771B-2D0B-4B21-81B3-AF8889C92719}" destId="{EA7B29CE-F69C-4601-A150-725D072BE1CA}" srcOrd="2" destOrd="0" presId="urn:microsoft.com/office/officeart/2008/layout/NameandTitleOrganizationalChart"/>
    <dgm:cxn modelId="{A939C454-864D-4BFE-8B7D-5A23D5CA9D3B}" type="presParOf" srcId="{5E21F587-3DB7-4D10-ADC6-2C667DCFF5C0}" destId="{935F5C8D-E71C-4FA8-BA22-BE9AAA6D3734}" srcOrd="1" destOrd="0" presId="urn:microsoft.com/office/officeart/2008/layout/NameandTitleOrganizationalChart"/>
    <dgm:cxn modelId="{E214BC88-4976-4ABB-8AD6-9CF6221D097C}" type="presParOf" srcId="{935F5C8D-E71C-4FA8-BA22-BE9AAA6D3734}" destId="{618D6D1A-3381-4789-8BD4-E3AD8E1F8C1C}" srcOrd="0" destOrd="0" presId="urn:microsoft.com/office/officeart/2008/layout/NameandTitleOrganizationalChart"/>
    <dgm:cxn modelId="{1EEE6269-329E-4E29-A06D-F31389AA8BA6}" type="presParOf" srcId="{935F5C8D-E71C-4FA8-BA22-BE9AAA6D3734}" destId="{FE82198E-B573-499B-BFD3-D8B2ADD0ECBE}" srcOrd="1" destOrd="0" presId="urn:microsoft.com/office/officeart/2008/layout/NameandTitleOrganizationalChart"/>
    <dgm:cxn modelId="{E773CE2A-E504-400B-A224-0CA583C3D59F}" type="presParOf" srcId="{FE82198E-B573-499B-BFD3-D8B2ADD0ECBE}" destId="{CE7E5791-E1C9-4335-ABB3-6C484326FEF1}" srcOrd="0" destOrd="0" presId="urn:microsoft.com/office/officeart/2008/layout/NameandTitleOrganizationalChart"/>
    <dgm:cxn modelId="{5C0E2C94-ADC7-4695-9C83-642D3CCB7262}" type="presParOf" srcId="{CE7E5791-E1C9-4335-ABB3-6C484326FEF1}" destId="{018F823F-B8D4-4A06-B1EA-2C8BECECB2CD}" srcOrd="0" destOrd="0" presId="urn:microsoft.com/office/officeart/2008/layout/NameandTitleOrganizationalChart"/>
    <dgm:cxn modelId="{6CE6AB00-14A2-4A1F-8D3E-0B4E1E126A01}" type="presParOf" srcId="{CE7E5791-E1C9-4335-ABB3-6C484326FEF1}" destId="{0DDC12BC-04FB-46B6-8745-F36E774752C1}" srcOrd="1" destOrd="0" presId="urn:microsoft.com/office/officeart/2008/layout/NameandTitleOrganizationalChart"/>
    <dgm:cxn modelId="{D077C087-959B-47D0-851F-44BEE68016B1}" type="presParOf" srcId="{CE7E5791-E1C9-4335-ABB3-6C484326FEF1}" destId="{0A612D2F-82EF-441C-ACC8-C3C3785B0F5C}" srcOrd="2" destOrd="0" presId="urn:microsoft.com/office/officeart/2008/layout/NameandTitleOrganizationalChart"/>
    <dgm:cxn modelId="{2D0995A6-E23A-4AA3-B205-4FE0FCB1CE9C}" type="presParOf" srcId="{FE82198E-B573-499B-BFD3-D8B2ADD0ECBE}" destId="{5978C36E-EB44-40ED-BB6F-A6246CF31337}" srcOrd="1" destOrd="0" presId="urn:microsoft.com/office/officeart/2008/layout/NameandTitleOrganizationalChart"/>
    <dgm:cxn modelId="{42B8421B-4122-47BA-B574-E86C4300E7C9}" type="presParOf" srcId="{FE82198E-B573-499B-BFD3-D8B2ADD0ECBE}" destId="{A4C571DB-1B82-4F9D-9E1C-BB3D8B61428C}" srcOrd="2" destOrd="0" presId="urn:microsoft.com/office/officeart/2008/layout/NameandTitleOrganizationalChart"/>
    <dgm:cxn modelId="{F976E19C-8C72-4DA3-9DFC-EED77EED9B8F}" type="presParOf" srcId="{A4C571DB-1B82-4F9D-9E1C-BB3D8B61428C}" destId="{0C1E9689-34E5-4D34-9E0C-796F356A673D}" srcOrd="0" destOrd="0" presId="urn:microsoft.com/office/officeart/2008/layout/NameandTitleOrganizationalChart"/>
    <dgm:cxn modelId="{C8ED714C-C911-462F-B463-A49D7AE1C121}" type="presParOf" srcId="{A4C571DB-1B82-4F9D-9E1C-BB3D8B61428C}" destId="{6324450C-D219-4F38-A563-B943504CF52F}" srcOrd="1" destOrd="0" presId="urn:microsoft.com/office/officeart/2008/layout/NameandTitleOrganizationalChart"/>
    <dgm:cxn modelId="{AA7955AA-5DA0-4759-A307-0C4046403D2F}" type="presParOf" srcId="{6324450C-D219-4F38-A563-B943504CF52F}" destId="{D6D7BE5D-4C34-43B8-A3A1-1B7DD094B89D}" srcOrd="0" destOrd="0" presId="urn:microsoft.com/office/officeart/2008/layout/NameandTitleOrganizationalChart"/>
    <dgm:cxn modelId="{75728E4F-5455-445C-87DC-8E572B22924C}" type="presParOf" srcId="{D6D7BE5D-4C34-43B8-A3A1-1B7DD094B89D}" destId="{C651A58A-17DE-43BB-BEE0-10B627C14462}" srcOrd="0" destOrd="0" presId="urn:microsoft.com/office/officeart/2008/layout/NameandTitleOrganizationalChart"/>
    <dgm:cxn modelId="{256B6E3F-AF20-4569-A0F3-ACAA73E1F069}" type="presParOf" srcId="{D6D7BE5D-4C34-43B8-A3A1-1B7DD094B89D}" destId="{2E1A66A8-66D8-4CFF-B372-DA58FBF1C2E1}" srcOrd="1" destOrd="0" presId="urn:microsoft.com/office/officeart/2008/layout/NameandTitleOrganizationalChart"/>
    <dgm:cxn modelId="{71019505-E27C-4372-BF0C-8BB844940FE7}" type="presParOf" srcId="{D6D7BE5D-4C34-43B8-A3A1-1B7DD094B89D}" destId="{A7BA4B0F-4F7A-4626-AC58-E53531EF6587}" srcOrd="2" destOrd="0" presId="urn:microsoft.com/office/officeart/2008/layout/NameandTitleOrganizationalChart"/>
    <dgm:cxn modelId="{FB54681B-3A18-4368-BA7A-62FB324EBA41}" type="presParOf" srcId="{6324450C-D219-4F38-A563-B943504CF52F}" destId="{127EF2EE-3BEF-4C3D-B00C-5D7C588AA37D}" srcOrd="1" destOrd="0" presId="urn:microsoft.com/office/officeart/2008/layout/NameandTitleOrganizationalChart"/>
    <dgm:cxn modelId="{A110FC8F-2112-4D20-B45C-F39AB29247FA}" type="presParOf" srcId="{6324450C-D219-4F38-A563-B943504CF52F}" destId="{249908A8-6347-4EF7-BBC1-8AB251E131BA}" srcOrd="2" destOrd="0" presId="urn:microsoft.com/office/officeart/2008/layout/NameandTitleOrganizationalChart"/>
    <dgm:cxn modelId="{ADB73E70-0FED-4D92-B3D8-8E6186583EB9}" type="presParOf" srcId="{935F5C8D-E71C-4FA8-BA22-BE9AAA6D3734}" destId="{15F51E3F-793C-440E-8CA6-B0F56978BF4A}" srcOrd="2" destOrd="0" presId="urn:microsoft.com/office/officeart/2008/layout/NameandTitleOrganizationalChart"/>
    <dgm:cxn modelId="{289DFBD6-52F6-4F79-90F9-9C57B4E2665E}" type="presParOf" srcId="{935F5C8D-E71C-4FA8-BA22-BE9AAA6D3734}" destId="{7D811AB7-7EE2-4B37-B97D-9538138B4B6D}" srcOrd="3" destOrd="0" presId="urn:microsoft.com/office/officeart/2008/layout/NameandTitleOrganizationalChart"/>
    <dgm:cxn modelId="{5D7C466E-692C-49D9-AB94-E0A698153C31}" type="presParOf" srcId="{7D811AB7-7EE2-4B37-B97D-9538138B4B6D}" destId="{0871D88F-3DB7-4438-81FF-3D97430D305A}" srcOrd="0" destOrd="0" presId="urn:microsoft.com/office/officeart/2008/layout/NameandTitleOrganizationalChart"/>
    <dgm:cxn modelId="{0CB54A6B-A59D-4969-A3E3-0E529747D972}" type="presParOf" srcId="{0871D88F-3DB7-4438-81FF-3D97430D305A}" destId="{05FBBD1A-7438-47AF-98FE-A85C768341DA}" srcOrd="0" destOrd="0" presId="urn:microsoft.com/office/officeart/2008/layout/NameandTitleOrganizationalChart"/>
    <dgm:cxn modelId="{574E7337-4B40-4452-BF37-465DA26DAF62}" type="presParOf" srcId="{0871D88F-3DB7-4438-81FF-3D97430D305A}" destId="{0CFD38DC-E833-49B7-8D05-E5AFB29E9710}" srcOrd="1" destOrd="0" presId="urn:microsoft.com/office/officeart/2008/layout/NameandTitleOrganizationalChart"/>
    <dgm:cxn modelId="{A2387839-9321-4CE1-8C0D-DCABD72782FB}" type="presParOf" srcId="{0871D88F-3DB7-4438-81FF-3D97430D305A}" destId="{4AA17517-EAB4-4741-BD97-D010BA35A5AA}" srcOrd="2" destOrd="0" presId="urn:microsoft.com/office/officeart/2008/layout/NameandTitleOrganizationalChart"/>
    <dgm:cxn modelId="{B6D0F468-FC64-4B94-9876-DEA6E289F2C8}" type="presParOf" srcId="{7D811AB7-7EE2-4B37-B97D-9538138B4B6D}" destId="{512BAAA1-024D-4E3B-972B-9CBF3885E08C}" srcOrd="1" destOrd="0" presId="urn:microsoft.com/office/officeart/2008/layout/NameandTitleOrganizationalChart"/>
    <dgm:cxn modelId="{DEFBE3F5-62E7-43A0-B41A-8845346E116A}" type="presParOf" srcId="{512BAAA1-024D-4E3B-972B-9CBF3885E08C}" destId="{448559EA-E412-43C0-A5FE-30921DCF2094}" srcOrd="0" destOrd="0" presId="urn:microsoft.com/office/officeart/2008/layout/NameandTitleOrganizationalChart"/>
    <dgm:cxn modelId="{7A0ABEC6-7EF7-4D04-A435-95DC6BF90E39}" type="presParOf" srcId="{512BAAA1-024D-4E3B-972B-9CBF3885E08C}" destId="{CB78AA04-8645-4264-AB6D-D5AE89D5F8CD}" srcOrd="1" destOrd="0" presId="urn:microsoft.com/office/officeart/2008/layout/NameandTitleOrganizationalChart"/>
    <dgm:cxn modelId="{A8A38487-E579-47EB-A080-7C41D68F1738}" type="presParOf" srcId="{CB78AA04-8645-4264-AB6D-D5AE89D5F8CD}" destId="{031FC673-DB3E-4047-A96F-B78C6B9E8DCC}" srcOrd="0" destOrd="0" presId="urn:microsoft.com/office/officeart/2008/layout/NameandTitleOrganizationalChart"/>
    <dgm:cxn modelId="{041473CF-B6F3-409E-A498-E4CD41AB77CC}" type="presParOf" srcId="{031FC673-DB3E-4047-A96F-B78C6B9E8DCC}" destId="{D3F72884-C066-4D22-A783-2B7463FEEC4F}" srcOrd="0" destOrd="0" presId="urn:microsoft.com/office/officeart/2008/layout/NameandTitleOrganizationalChart"/>
    <dgm:cxn modelId="{F4B46185-3D21-4B5F-B71E-D2A40E6655A8}" type="presParOf" srcId="{031FC673-DB3E-4047-A96F-B78C6B9E8DCC}" destId="{C306B586-A045-4D94-8DAE-F0601B76E218}" srcOrd="1" destOrd="0" presId="urn:microsoft.com/office/officeart/2008/layout/NameandTitleOrganizationalChart"/>
    <dgm:cxn modelId="{5AD5BBD5-F5B8-487A-875A-4A4FAFC8EC0C}" type="presParOf" srcId="{031FC673-DB3E-4047-A96F-B78C6B9E8DCC}" destId="{E74CDD71-26A2-4A06-878F-6F79477A77AF}" srcOrd="2" destOrd="0" presId="urn:microsoft.com/office/officeart/2008/layout/NameandTitleOrganizationalChart"/>
    <dgm:cxn modelId="{9F09D848-A683-4229-896F-F01E1EE420FC}" type="presParOf" srcId="{CB78AA04-8645-4264-AB6D-D5AE89D5F8CD}" destId="{BAF8AC23-AD90-4FC2-953A-068E81BC3A76}" srcOrd="1" destOrd="0" presId="urn:microsoft.com/office/officeart/2008/layout/NameandTitleOrganizationalChart"/>
    <dgm:cxn modelId="{7524B8C6-A45D-40F3-9447-1BE92E7B7F87}" type="presParOf" srcId="{CB78AA04-8645-4264-AB6D-D5AE89D5F8CD}" destId="{48BAC613-D093-4BBF-A67A-7F83E13CBD3A}" srcOrd="2" destOrd="0" presId="urn:microsoft.com/office/officeart/2008/layout/NameandTitleOrganizationalChart"/>
    <dgm:cxn modelId="{4B8F24D2-653B-4652-BE30-B659B064341C}" type="presParOf" srcId="{7D811AB7-7EE2-4B37-B97D-9538138B4B6D}" destId="{FE01F666-67AA-46DB-BFD9-E3F4E0BDFCCC}" srcOrd="2" destOrd="0" presId="urn:microsoft.com/office/officeart/2008/layout/NameandTitleOrganizationalChart"/>
    <dgm:cxn modelId="{F037EB92-B96A-4DDC-B0EC-8FE3C3F09A75}" type="presParOf" srcId="{935F5C8D-E71C-4FA8-BA22-BE9AAA6D3734}" destId="{41D30C28-92BA-458B-B6B9-EDE0FC53274B}" srcOrd="4" destOrd="0" presId="urn:microsoft.com/office/officeart/2008/layout/NameandTitleOrganizationalChart"/>
    <dgm:cxn modelId="{1C59B68A-2F4E-4890-B57B-0A90269CF81E}" type="presParOf" srcId="{935F5C8D-E71C-4FA8-BA22-BE9AAA6D3734}" destId="{04068A43-88C9-4EF6-B3AF-DBAE389C0731}" srcOrd="5" destOrd="0" presId="urn:microsoft.com/office/officeart/2008/layout/NameandTitleOrganizationalChart"/>
    <dgm:cxn modelId="{95A02FB3-01B7-4D2D-940D-36BB1893478E}" type="presParOf" srcId="{04068A43-88C9-4EF6-B3AF-DBAE389C0731}" destId="{1C14267E-DFAC-4DE6-8195-B77DD58E9B9C}" srcOrd="0" destOrd="0" presId="urn:microsoft.com/office/officeart/2008/layout/NameandTitleOrganizationalChart"/>
    <dgm:cxn modelId="{9E19E8F9-783C-4F78-95FC-5CC1B4597BE5}" type="presParOf" srcId="{1C14267E-DFAC-4DE6-8195-B77DD58E9B9C}" destId="{3842BFC4-6F36-45CF-AC7B-BB59CFDE5290}" srcOrd="0" destOrd="0" presId="urn:microsoft.com/office/officeart/2008/layout/NameandTitleOrganizationalChart"/>
    <dgm:cxn modelId="{688AF3B1-11B5-4893-A38E-4E331E069D08}" type="presParOf" srcId="{1C14267E-DFAC-4DE6-8195-B77DD58E9B9C}" destId="{3D8F9162-8A21-40A3-A216-E1B3A23933E6}" srcOrd="1" destOrd="0" presId="urn:microsoft.com/office/officeart/2008/layout/NameandTitleOrganizationalChart"/>
    <dgm:cxn modelId="{6B2ABC0A-8A16-44FE-8F5F-C3747D37AB3C}" type="presParOf" srcId="{1C14267E-DFAC-4DE6-8195-B77DD58E9B9C}" destId="{3D79C7AE-B8EC-4FA3-A33F-8973A527B4E9}" srcOrd="2" destOrd="0" presId="urn:microsoft.com/office/officeart/2008/layout/NameandTitleOrganizationalChart"/>
    <dgm:cxn modelId="{B0CBEC91-DE13-46DB-AABF-BC9A6418819D}" type="presParOf" srcId="{04068A43-88C9-4EF6-B3AF-DBAE389C0731}" destId="{2110AE68-C2EA-4C88-A689-CAFE96A20286}" srcOrd="1" destOrd="0" presId="urn:microsoft.com/office/officeart/2008/layout/NameandTitleOrganizationalChart"/>
    <dgm:cxn modelId="{92D3FCA4-A228-4368-99F4-0CCB442082C9}" type="presParOf" srcId="{04068A43-88C9-4EF6-B3AF-DBAE389C0731}" destId="{20FE574D-B718-4747-92C5-4B5797860C21}" srcOrd="2" destOrd="0" presId="urn:microsoft.com/office/officeart/2008/layout/NameandTitleOrganizationalChart"/>
    <dgm:cxn modelId="{1F58291A-4A8D-49F3-A763-FEE7934F7C8B}" type="presParOf" srcId="{5E21F587-3DB7-4D10-ADC6-2C667DCFF5C0}" destId="{562760AA-AF9D-4A44-9CE7-4F1E69AA4B67}" srcOrd="2" destOrd="0" presId="urn:microsoft.com/office/officeart/2008/layout/NameandTitleOrganizationalChart"/>
    <dgm:cxn modelId="{D7F14D73-F9BB-4D4E-8977-4BAE90BB22A0}" type="presParOf" srcId="{BFF6FF84-AB5E-4173-BB58-26E5322D59CF}" destId="{95147704-1673-DA44-9E7B-7031F950CB32}" srcOrd="1" destOrd="0" presId="urn:microsoft.com/office/officeart/2008/layout/NameandTitleOrganizationalChart"/>
    <dgm:cxn modelId="{4302AC28-5017-844A-9CBD-88D064818CA4}" type="presParOf" srcId="{95147704-1673-DA44-9E7B-7031F950CB32}" destId="{8418B28C-5D0B-E548-ACCA-B461F00CA8C2}" srcOrd="0" destOrd="0" presId="urn:microsoft.com/office/officeart/2008/layout/NameandTitleOrganizationalChart"/>
    <dgm:cxn modelId="{83FD68F7-187B-754E-BB47-DF0F656150F5}" type="presParOf" srcId="{8418B28C-5D0B-E548-ACCA-B461F00CA8C2}" destId="{C1055F09-8A22-D747-A6FC-25DD3E46B4AC}" srcOrd="0" destOrd="0" presId="urn:microsoft.com/office/officeart/2008/layout/NameandTitleOrganizationalChart"/>
    <dgm:cxn modelId="{82A68286-EB2A-E043-95B3-1CAE9BC8F406}" type="presParOf" srcId="{8418B28C-5D0B-E548-ACCA-B461F00CA8C2}" destId="{48A2F3B8-A37C-B548-96C7-CC96AA4DCA0C}" srcOrd="1" destOrd="0" presId="urn:microsoft.com/office/officeart/2008/layout/NameandTitleOrganizationalChart"/>
    <dgm:cxn modelId="{1FE7F73A-4573-8940-B6CB-187CA5C37297}" type="presParOf" srcId="{8418B28C-5D0B-E548-ACCA-B461F00CA8C2}" destId="{78ACDD03-3AB1-E44E-AE83-BCFA38D6CB1E}" srcOrd="2" destOrd="0" presId="urn:microsoft.com/office/officeart/2008/layout/NameandTitleOrganizationalChart"/>
    <dgm:cxn modelId="{89E4BF65-A15D-2447-A2F2-197F01B5741D}" type="presParOf" srcId="{95147704-1673-DA44-9E7B-7031F950CB32}" destId="{CF0C5C75-EFBC-3348-AC41-A58910928A4B}" srcOrd="1" destOrd="0" presId="urn:microsoft.com/office/officeart/2008/layout/NameandTitleOrganizationalChart"/>
    <dgm:cxn modelId="{EDFE97E7-3E65-9A4A-86D9-0F9C2D164403}" type="presParOf" srcId="{95147704-1673-DA44-9E7B-7031F950CB32}" destId="{7B593691-2729-A846-9721-914BE451A7A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6907F-1F5C-4E70-A158-B87863F86570}">
      <dsp:nvSpPr>
        <dsp:cNvPr id="0" name=""/>
        <dsp:cNvSpPr/>
      </dsp:nvSpPr>
      <dsp:spPr>
        <a:xfrm>
          <a:off x="9198294" y="2707756"/>
          <a:ext cx="117153" cy="500098"/>
        </a:xfrm>
        <a:custGeom>
          <a:avLst/>
          <a:gdLst/>
          <a:ahLst/>
          <a:cxnLst/>
          <a:rect l="0" t="0" r="0" b="0"/>
          <a:pathLst>
            <a:path>
              <a:moveTo>
                <a:pt x="117153" y="0"/>
              </a:moveTo>
              <a:lnTo>
                <a:pt x="117153" y="500098"/>
              </a:lnTo>
              <a:lnTo>
                <a:pt x="0" y="50009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879885-E4A8-4793-AD27-B8786DF74DD6}">
      <dsp:nvSpPr>
        <dsp:cNvPr id="0" name=""/>
        <dsp:cNvSpPr/>
      </dsp:nvSpPr>
      <dsp:spPr>
        <a:xfrm>
          <a:off x="7956472" y="1943153"/>
          <a:ext cx="846448" cy="478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8659"/>
              </a:lnTo>
              <a:lnTo>
                <a:pt x="846448" y="47865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7CE04B-BA15-490E-863F-F87FC02A045D}">
      <dsp:nvSpPr>
        <dsp:cNvPr id="0" name=""/>
        <dsp:cNvSpPr/>
      </dsp:nvSpPr>
      <dsp:spPr>
        <a:xfrm>
          <a:off x="10829531" y="3427303"/>
          <a:ext cx="91440" cy="64297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2975"/>
              </a:lnTo>
              <a:lnTo>
                <a:pt x="86681" y="6429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89BE4-5F49-4FD8-8614-B65CF8C64712}">
      <dsp:nvSpPr>
        <dsp:cNvPr id="0" name=""/>
        <dsp:cNvSpPr/>
      </dsp:nvSpPr>
      <dsp:spPr>
        <a:xfrm>
          <a:off x="10244535" y="4345592"/>
          <a:ext cx="164787" cy="614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4396"/>
              </a:lnTo>
              <a:lnTo>
                <a:pt x="164787" y="61439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315423-DE76-47CE-9990-9BEDDDCD2FA2}">
      <dsp:nvSpPr>
        <dsp:cNvPr id="0" name=""/>
        <dsp:cNvSpPr/>
      </dsp:nvSpPr>
      <dsp:spPr>
        <a:xfrm>
          <a:off x="10110240" y="4345592"/>
          <a:ext cx="91440" cy="623924"/>
        </a:xfrm>
        <a:custGeom>
          <a:avLst/>
          <a:gdLst/>
          <a:ahLst/>
          <a:cxnLst/>
          <a:rect l="0" t="0" r="0" b="0"/>
          <a:pathLst>
            <a:path>
              <a:moveTo>
                <a:pt x="134294" y="0"/>
              </a:moveTo>
              <a:lnTo>
                <a:pt x="134294" y="623924"/>
              </a:lnTo>
              <a:lnTo>
                <a:pt x="45720" y="6239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94EC4-C241-4E6F-9C6B-47DE0CC5CE90}">
      <dsp:nvSpPr>
        <dsp:cNvPr id="0" name=""/>
        <dsp:cNvSpPr/>
      </dsp:nvSpPr>
      <dsp:spPr>
        <a:xfrm>
          <a:off x="10757062" y="3427303"/>
          <a:ext cx="118188" cy="662025"/>
        </a:xfrm>
        <a:custGeom>
          <a:avLst/>
          <a:gdLst/>
          <a:ahLst/>
          <a:cxnLst/>
          <a:rect l="0" t="0" r="0" b="0"/>
          <a:pathLst>
            <a:path>
              <a:moveTo>
                <a:pt x="118188" y="0"/>
              </a:moveTo>
              <a:lnTo>
                <a:pt x="118188" y="662025"/>
              </a:lnTo>
              <a:lnTo>
                <a:pt x="0" y="66202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4C56C0-BC77-40D0-8FBA-B9F01532F562}">
      <dsp:nvSpPr>
        <dsp:cNvPr id="0" name=""/>
        <dsp:cNvSpPr/>
      </dsp:nvSpPr>
      <dsp:spPr>
        <a:xfrm>
          <a:off x="11387778" y="2642368"/>
          <a:ext cx="118188" cy="528671"/>
        </a:xfrm>
        <a:custGeom>
          <a:avLst/>
          <a:gdLst/>
          <a:ahLst/>
          <a:cxnLst/>
          <a:rect l="0" t="0" r="0" b="0"/>
          <a:pathLst>
            <a:path>
              <a:moveTo>
                <a:pt x="118188" y="0"/>
              </a:moveTo>
              <a:lnTo>
                <a:pt x="118188" y="528671"/>
              </a:lnTo>
              <a:lnTo>
                <a:pt x="0" y="52867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162B72-4496-4154-8C6C-1C5EC9C9F471}">
      <dsp:nvSpPr>
        <dsp:cNvPr id="0" name=""/>
        <dsp:cNvSpPr/>
      </dsp:nvSpPr>
      <dsp:spPr>
        <a:xfrm>
          <a:off x="7956472" y="1943153"/>
          <a:ext cx="3036967" cy="44295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951"/>
              </a:lnTo>
              <a:lnTo>
                <a:pt x="3036967" y="44295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3C3490-1367-4F9D-B7CF-882AA79EC0E6}">
      <dsp:nvSpPr>
        <dsp:cNvPr id="0" name=""/>
        <dsp:cNvSpPr/>
      </dsp:nvSpPr>
      <dsp:spPr>
        <a:xfrm>
          <a:off x="5416871" y="2670942"/>
          <a:ext cx="1299286" cy="488822"/>
        </a:xfrm>
        <a:custGeom>
          <a:avLst/>
          <a:gdLst/>
          <a:ahLst/>
          <a:cxnLst/>
          <a:rect l="0" t="0" r="0" b="0"/>
          <a:pathLst>
            <a:path>
              <a:moveTo>
                <a:pt x="1299286" y="0"/>
              </a:moveTo>
              <a:lnTo>
                <a:pt x="1299286" y="488822"/>
              </a:lnTo>
              <a:lnTo>
                <a:pt x="0" y="48882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FA5F3F-E43F-40B9-B713-30F08AD1E872}">
      <dsp:nvSpPr>
        <dsp:cNvPr id="0" name=""/>
        <dsp:cNvSpPr/>
      </dsp:nvSpPr>
      <dsp:spPr>
        <a:xfrm>
          <a:off x="6670437" y="2670942"/>
          <a:ext cx="91440" cy="49058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0580"/>
              </a:lnTo>
              <a:lnTo>
                <a:pt x="124526" y="49058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215F32-CA56-4426-A5AB-4DEE82AF4C22}">
      <dsp:nvSpPr>
        <dsp:cNvPr id="0" name=""/>
        <dsp:cNvSpPr/>
      </dsp:nvSpPr>
      <dsp:spPr>
        <a:xfrm>
          <a:off x="6096000" y="3398730"/>
          <a:ext cx="257965" cy="7953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5375"/>
              </a:lnTo>
              <a:lnTo>
                <a:pt x="257965" y="79537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614153-7163-4D4B-898B-97BD8295B234}">
      <dsp:nvSpPr>
        <dsp:cNvPr id="0" name=""/>
        <dsp:cNvSpPr/>
      </dsp:nvSpPr>
      <dsp:spPr>
        <a:xfrm>
          <a:off x="6608526" y="2670942"/>
          <a:ext cx="107630" cy="471524"/>
        </a:xfrm>
        <a:custGeom>
          <a:avLst/>
          <a:gdLst/>
          <a:ahLst/>
          <a:cxnLst/>
          <a:rect l="0" t="0" r="0" b="0"/>
          <a:pathLst>
            <a:path>
              <a:moveTo>
                <a:pt x="107630" y="0"/>
              </a:moveTo>
              <a:lnTo>
                <a:pt x="107630" y="471524"/>
              </a:lnTo>
              <a:lnTo>
                <a:pt x="0" y="471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FDB64F-F112-4301-A1AD-AEEBB5B0D7AE}">
      <dsp:nvSpPr>
        <dsp:cNvPr id="0" name=""/>
        <dsp:cNvSpPr/>
      </dsp:nvSpPr>
      <dsp:spPr>
        <a:xfrm>
          <a:off x="7228684" y="1943153"/>
          <a:ext cx="727788" cy="471524"/>
        </a:xfrm>
        <a:custGeom>
          <a:avLst/>
          <a:gdLst/>
          <a:ahLst/>
          <a:cxnLst/>
          <a:rect l="0" t="0" r="0" b="0"/>
          <a:pathLst>
            <a:path>
              <a:moveTo>
                <a:pt x="727788" y="0"/>
              </a:moveTo>
              <a:lnTo>
                <a:pt x="727788" y="471524"/>
              </a:lnTo>
              <a:lnTo>
                <a:pt x="0" y="471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3CA76C-2A50-42FD-BFDD-B7100CFC60B5}">
      <dsp:nvSpPr>
        <dsp:cNvPr id="0" name=""/>
        <dsp:cNvSpPr/>
      </dsp:nvSpPr>
      <dsp:spPr>
        <a:xfrm>
          <a:off x="4855685" y="1184937"/>
          <a:ext cx="1027431" cy="4867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86739"/>
              </a:lnTo>
              <a:lnTo>
                <a:pt x="1027431" y="48673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71F825-5189-4E2C-A079-758C7606706A}">
      <dsp:nvSpPr>
        <dsp:cNvPr id="0" name=""/>
        <dsp:cNvSpPr/>
      </dsp:nvSpPr>
      <dsp:spPr>
        <a:xfrm>
          <a:off x="2375055" y="1962055"/>
          <a:ext cx="1972469" cy="1069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6989"/>
              </a:lnTo>
              <a:lnTo>
                <a:pt x="1972469" y="10698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92F24DF-AB86-4F0A-87A9-1B865C26F65E}">
      <dsp:nvSpPr>
        <dsp:cNvPr id="0" name=""/>
        <dsp:cNvSpPr/>
      </dsp:nvSpPr>
      <dsp:spPr>
        <a:xfrm>
          <a:off x="3615370" y="4873208"/>
          <a:ext cx="107630" cy="471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524"/>
              </a:lnTo>
              <a:lnTo>
                <a:pt x="107630" y="471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ECE18A8-ADF9-4E4C-94EE-A6FB5413BF0B}">
      <dsp:nvSpPr>
        <dsp:cNvPr id="0" name=""/>
        <dsp:cNvSpPr/>
      </dsp:nvSpPr>
      <dsp:spPr>
        <a:xfrm>
          <a:off x="3507739" y="4873208"/>
          <a:ext cx="107630" cy="471524"/>
        </a:xfrm>
        <a:custGeom>
          <a:avLst/>
          <a:gdLst/>
          <a:ahLst/>
          <a:cxnLst/>
          <a:rect l="0" t="0" r="0" b="0"/>
          <a:pathLst>
            <a:path>
              <a:moveTo>
                <a:pt x="107630" y="0"/>
              </a:moveTo>
              <a:lnTo>
                <a:pt x="107630" y="471524"/>
              </a:lnTo>
              <a:lnTo>
                <a:pt x="0" y="471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6990A7-BD32-4EFB-9A80-52F05E239B60}">
      <dsp:nvSpPr>
        <dsp:cNvPr id="0" name=""/>
        <dsp:cNvSpPr/>
      </dsp:nvSpPr>
      <dsp:spPr>
        <a:xfrm>
          <a:off x="3569650" y="4145420"/>
          <a:ext cx="91440" cy="21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2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7CD558-CC7A-456F-97DB-F40587E4055A}">
      <dsp:nvSpPr>
        <dsp:cNvPr id="0" name=""/>
        <dsp:cNvSpPr/>
      </dsp:nvSpPr>
      <dsp:spPr>
        <a:xfrm>
          <a:off x="2375055" y="3429000"/>
          <a:ext cx="1240314" cy="20389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6262"/>
              </a:lnTo>
              <a:lnTo>
                <a:pt x="1240314" y="96262"/>
              </a:lnTo>
              <a:lnTo>
                <a:pt x="1240314" y="2038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87151E-7A58-44EF-9A0F-0FC234D2A76C}">
      <dsp:nvSpPr>
        <dsp:cNvPr id="0" name=""/>
        <dsp:cNvSpPr/>
      </dsp:nvSpPr>
      <dsp:spPr>
        <a:xfrm>
          <a:off x="1134740" y="4873208"/>
          <a:ext cx="107630" cy="4715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71524"/>
              </a:lnTo>
              <a:lnTo>
                <a:pt x="107630" y="471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E5B52C-F0CC-4431-B568-599EE69256E8}">
      <dsp:nvSpPr>
        <dsp:cNvPr id="0" name=""/>
        <dsp:cNvSpPr/>
      </dsp:nvSpPr>
      <dsp:spPr>
        <a:xfrm>
          <a:off x="1027109" y="4873208"/>
          <a:ext cx="107630" cy="471524"/>
        </a:xfrm>
        <a:custGeom>
          <a:avLst/>
          <a:gdLst/>
          <a:ahLst/>
          <a:cxnLst/>
          <a:rect l="0" t="0" r="0" b="0"/>
          <a:pathLst>
            <a:path>
              <a:moveTo>
                <a:pt x="107630" y="0"/>
              </a:moveTo>
              <a:lnTo>
                <a:pt x="107630" y="471524"/>
              </a:lnTo>
              <a:lnTo>
                <a:pt x="0" y="47152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8D080-7B66-4005-B01F-37DE0E652A7A}">
      <dsp:nvSpPr>
        <dsp:cNvPr id="0" name=""/>
        <dsp:cNvSpPr/>
      </dsp:nvSpPr>
      <dsp:spPr>
        <a:xfrm>
          <a:off x="1089020" y="4145420"/>
          <a:ext cx="91440" cy="21526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26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F3D27A-CD63-4B4F-A6B1-2F0BB38C5845}">
      <dsp:nvSpPr>
        <dsp:cNvPr id="0" name=""/>
        <dsp:cNvSpPr/>
      </dsp:nvSpPr>
      <dsp:spPr>
        <a:xfrm>
          <a:off x="1134740" y="3429000"/>
          <a:ext cx="1240314" cy="203893"/>
        </a:xfrm>
        <a:custGeom>
          <a:avLst/>
          <a:gdLst/>
          <a:ahLst/>
          <a:cxnLst/>
          <a:rect l="0" t="0" r="0" b="0"/>
          <a:pathLst>
            <a:path>
              <a:moveTo>
                <a:pt x="1240314" y="0"/>
              </a:moveTo>
              <a:lnTo>
                <a:pt x="1240314" y="96262"/>
              </a:lnTo>
              <a:lnTo>
                <a:pt x="0" y="96262"/>
              </a:lnTo>
              <a:lnTo>
                <a:pt x="0" y="20389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C0A400-7B98-40EC-8CD3-147DC619C526}">
      <dsp:nvSpPr>
        <dsp:cNvPr id="0" name=""/>
        <dsp:cNvSpPr/>
      </dsp:nvSpPr>
      <dsp:spPr>
        <a:xfrm>
          <a:off x="2329335" y="1962055"/>
          <a:ext cx="91440" cy="95441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95441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23D674-F52C-42FD-A9EC-BC4AC08E40BB}">
      <dsp:nvSpPr>
        <dsp:cNvPr id="0" name=""/>
        <dsp:cNvSpPr/>
      </dsp:nvSpPr>
      <dsp:spPr>
        <a:xfrm>
          <a:off x="4197656" y="1184937"/>
          <a:ext cx="658028" cy="496190"/>
        </a:xfrm>
        <a:custGeom>
          <a:avLst/>
          <a:gdLst/>
          <a:ahLst/>
          <a:cxnLst/>
          <a:rect l="0" t="0" r="0" b="0"/>
          <a:pathLst>
            <a:path>
              <a:moveTo>
                <a:pt x="658028" y="0"/>
              </a:moveTo>
              <a:lnTo>
                <a:pt x="658028" y="496190"/>
              </a:lnTo>
              <a:lnTo>
                <a:pt x="0" y="4961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D37BFA-96AC-4C81-9980-50F1C4C09E8C}">
      <dsp:nvSpPr>
        <dsp:cNvPr id="0" name=""/>
        <dsp:cNvSpPr/>
      </dsp:nvSpPr>
      <dsp:spPr>
        <a:xfrm>
          <a:off x="2110416" y="488756"/>
          <a:ext cx="5490536" cy="6961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/>
            <a:t>Director Library and Student services</a:t>
          </a:r>
        </a:p>
      </dsp:txBody>
      <dsp:txXfrm>
        <a:off x="2110416" y="488756"/>
        <a:ext cx="5490536" cy="696180"/>
      </dsp:txXfrm>
    </dsp:sp>
    <dsp:sp modelId="{9B1CEAD8-5ABE-43DF-AD45-670D7DE5A7A3}">
      <dsp:nvSpPr>
        <dsp:cNvPr id="0" name=""/>
        <dsp:cNvSpPr/>
      </dsp:nvSpPr>
      <dsp:spPr>
        <a:xfrm>
          <a:off x="552453" y="1400198"/>
          <a:ext cx="3645203" cy="56185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Associate Director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Services and support </a:t>
          </a:r>
        </a:p>
      </dsp:txBody>
      <dsp:txXfrm>
        <a:off x="552453" y="1400198"/>
        <a:ext cx="3645203" cy="561857"/>
      </dsp:txXfrm>
    </dsp:sp>
    <dsp:sp modelId="{4BF7FD1A-53EF-4E73-BEBA-43595555080E}">
      <dsp:nvSpPr>
        <dsp:cNvPr id="0" name=""/>
        <dsp:cNvSpPr/>
      </dsp:nvSpPr>
      <dsp:spPr>
        <a:xfrm>
          <a:off x="1862528" y="2916473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Learning Resource managers x 5</a:t>
          </a:r>
        </a:p>
      </dsp:txBody>
      <dsp:txXfrm>
        <a:off x="1862528" y="2916473"/>
        <a:ext cx="1025053" cy="512526"/>
      </dsp:txXfrm>
    </dsp:sp>
    <dsp:sp modelId="{49685381-65EC-4248-8F7F-2DA1926ECBC0}">
      <dsp:nvSpPr>
        <dsp:cNvPr id="0" name=""/>
        <dsp:cNvSpPr/>
      </dsp:nvSpPr>
      <dsp:spPr>
        <a:xfrm>
          <a:off x="622213" y="3632893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Assistant Learning Resource Managers x 5</a:t>
          </a:r>
        </a:p>
      </dsp:txBody>
      <dsp:txXfrm>
        <a:off x="622213" y="3632893"/>
        <a:ext cx="1025053" cy="512526"/>
      </dsp:txXfrm>
    </dsp:sp>
    <dsp:sp modelId="{F2D892D0-DD7C-4D2D-8212-14A333C8270A}">
      <dsp:nvSpPr>
        <dsp:cNvPr id="0" name=""/>
        <dsp:cNvSpPr/>
      </dsp:nvSpPr>
      <dsp:spPr>
        <a:xfrm>
          <a:off x="622213" y="4360681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Academic support Librarians x 14</a:t>
          </a:r>
        </a:p>
      </dsp:txBody>
      <dsp:txXfrm>
        <a:off x="622213" y="4360681"/>
        <a:ext cx="1025053" cy="512526"/>
      </dsp:txXfrm>
    </dsp:sp>
    <dsp:sp modelId="{A7E7F267-B3A8-43C3-97C5-765437FDD51D}">
      <dsp:nvSpPr>
        <dsp:cNvPr id="0" name=""/>
        <dsp:cNvSpPr/>
      </dsp:nvSpPr>
      <dsp:spPr>
        <a:xfrm>
          <a:off x="2055" y="5088469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Library assistants x30</a:t>
          </a:r>
        </a:p>
      </dsp:txBody>
      <dsp:txXfrm>
        <a:off x="2055" y="5088469"/>
        <a:ext cx="1025053" cy="512526"/>
      </dsp:txXfrm>
    </dsp:sp>
    <dsp:sp modelId="{C906A897-A999-47F7-A5A2-0BB129B2BECA}">
      <dsp:nvSpPr>
        <dsp:cNvPr id="0" name=""/>
        <dsp:cNvSpPr/>
      </dsp:nvSpPr>
      <dsp:spPr>
        <a:xfrm>
          <a:off x="1242370" y="5088469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Assistant academic support librarians x 10</a:t>
          </a:r>
        </a:p>
      </dsp:txBody>
      <dsp:txXfrm>
        <a:off x="1242370" y="5088469"/>
        <a:ext cx="1025053" cy="512526"/>
      </dsp:txXfrm>
    </dsp:sp>
    <dsp:sp modelId="{9380E79C-D67B-439C-A1E0-8DBCEA3F87A4}">
      <dsp:nvSpPr>
        <dsp:cNvPr id="0" name=""/>
        <dsp:cNvSpPr/>
      </dsp:nvSpPr>
      <dsp:spPr>
        <a:xfrm>
          <a:off x="3102843" y="3632893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Assistant Learning Resources Managers Digital x 2</a:t>
          </a:r>
        </a:p>
      </dsp:txBody>
      <dsp:txXfrm>
        <a:off x="3102843" y="3632893"/>
        <a:ext cx="1025053" cy="512526"/>
      </dsp:txXfrm>
    </dsp:sp>
    <dsp:sp modelId="{7877799F-461A-4AAB-B8E0-817166527CAB}">
      <dsp:nvSpPr>
        <dsp:cNvPr id="0" name=""/>
        <dsp:cNvSpPr/>
      </dsp:nvSpPr>
      <dsp:spPr>
        <a:xfrm>
          <a:off x="3102843" y="4360681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Digital senior advisors x 2</a:t>
          </a:r>
        </a:p>
      </dsp:txBody>
      <dsp:txXfrm>
        <a:off x="3102843" y="4360681"/>
        <a:ext cx="1025053" cy="512526"/>
      </dsp:txXfrm>
    </dsp:sp>
    <dsp:sp modelId="{EFD3070F-F1B3-4BA4-A16F-31F7B30FBF4C}">
      <dsp:nvSpPr>
        <dsp:cNvPr id="0" name=""/>
        <dsp:cNvSpPr/>
      </dsp:nvSpPr>
      <dsp:spPr>
        <a:xfrm>
          <a:off x="2482685" y="5088469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Digital advisors x 5</a:t>
          </a:r>
        </a:p>
      </dsp:txBody>
      <dsp:txXfrm>
        <a:off x="2482685" y="5088469"/>
        <a:ext cx="1025053" cy="512526"/>
      </dsp:txXfrm>
    </dsp:sp>
    <dsp:sp modelId="{BF262B8E-AE93-4824-B892-5EB34BDD5781}">
      <dsp:nvSpPr>
        <dsp:cNvPr id="0" name=""/>
        <dsp:cNvSpPr/>
      </dsp:nvSpPr>
      <dsp:spPr>
        <a:xfrm>
          <a:off x="3723000" y="5088469"/>
          <a:ext cx="1025053" cy="512526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Digital assistants x 3</a:t>
          </a:r>
        </a:p>
      </dsp:txBody>
      <dsp:txXfrm>
        <a:off x="3723000" y="5088469"/>
        <a:ext cx="1025053" cy="512526"/>
      </dsp:txXfrm>
    </dsp:sp>
    <dsp:sp modelId="{B95D7A9A-8775-439A-BB8E-A1F4E6B6C62A}">
      <dsp:nvSpPr>
        <dsp:cNvPr id="0" name=""/>
        <dsp:cNvSpPr/>
      </dsp:nvSpPr>
      <dsp:spPr>
        <a:xfrm>
          <a:off x="4347524" y="1812782"/>
          <a:ext cx="1025053" cy="51252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Admin Assistant</a:t>
          </a:r>
        </a:p>
      </dsp:txBody>
      <dsp:txXfrm>
        <a:off x="4347524" y="1812782"/>
        <a:ext cx="1025053" cy="512526"/>
      </dsp:txXfrm>
    </dsp:sp>
    <dsp:sp modelId="{3B2CC5A4-7424-4506-A4D2-994F06A3471C}">
      <dsp:nvSpPr>
        <dsp:cNvPr id="0" name=""/>
        <dsp:cNvSpPr/>
      </dsp:nvSpPr>
      <dsp:spPr>
        <a:xfrm>
          <a:off x="5883116" y="1400198"/>
          <a:ext cx="4146711" cy="542955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/>
            <a:t>Associate Director Content and Discovery</a:t>
          </a:r>
        </a:p>
      </dsp:txBody>
      <dsp:txXfrm>
        <a:off x="5883116" y="1400198"/>
        <a:ext cx="4146711" cy="542955"/>
      </dsp:txXfrm>
    </dsp:sp>
    <dsp:sp modelId="{DC26A094-99B9-4B81-9032-DE749D0E0403}">
      <dsp:nvSpPr>
        <dsp:cNvPr id="0" name=""/>
        <dsp:cNvSpPr/>
      </dsp:nvSpPr>
      <dsp:spPr>
        <a:xfrm>
          <a:off x="6203630" y="2158415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Archives managers x 2</a:t>
          </a:r>
        </a:p>
      </dsp:txBody>
      <dsp:txXfrm>
        <a:off x="6203630" y="2158415"/>
        <a:ext cx="1025053" cy="512526"/>
      </dsp:txXfrm>
    </dsp:sp>
    <dsp:sp modelId="{F1E6B27E-0276-49A2-9C72-8B5189087541}">
      <dsp:nvSpPr>
        <dsp:cNvPr id="0" name=""/>
        <dsp:cNvSpPr/>
      </dsp:nvSpPr>
      <dsp:spPr>
        <a:xfrm>
          <a:off x="5583473" y="2886203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Assistant Archives  Manager</a:t>
          </a:r>
        </a:p>
      </dsp:txBody>
      <dsp:txXfrm>
        <a:off x="5583473" y="2886203"/>
        <a:ext cx="1025053" cy="512526"/>
      </dsp:txXfrm>
    </dsp:sp>
    <dsp:sp modelId="{30A918FE-340D-4B31-9111-41BC7EC2C079}">
      <dsp:nvSpPr>
        <dsp:cNvPr id="0" name=""/>
        <dsp:cNvSpPr/>
      </dsp:nvSpPr>
      <dsp:spPr>
        <a:xfrm>
          <a:off x="6353965" y="3937841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Archives Assistants</a:t>
          </a:r>
        </a:p>
      </dsp:txBody>
      <dsp:txXfrm>
        <a:off x="6353965" y="3937841"/>
        <a:ext cx="1025053" cy="512526"/>
      </dsp:txXfrm>
    </dsp:sp>
    <dsp:sp modelId="{9F9F2AE1-1DAF-4932-85BC-7894D038E7C8}">
      <dsp:nvSpPr>
        <dsp:cNvPr id="0" name=""/>
        <dsp:cNvSpPr/>
      </dsp:nvSpPr>
      <dsp:spPr>
        <a:xfrm>
          <a:off x="6794963" y="2905259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Collections Manager</a:t>
          </a:r>
        </a:p>
      </dsp:txBody>
      <dsp:txXfrm>
        <a:off x="6794963" y="2905259"/>
        <a:ext cx="1025053" cy="512526"/>
      </dsp:txXfrm>
    </dsp:sp>
    <dsp:sp modelId="{9D03344B-8BEB-4581-A05A-8720CB72D29D}">
      <dsp:nvSpPr>
        <dsp:cNvPr id="0" name=""/>
        <dsp:cNvSpPr/>
      </dsp:nvSpPr>
      <dsp:spPr>
        <a:xfrm>
          <a:off x="4391817" y="2903501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Digital Preservation manager</a:t>
          </a:r>
        </a:p>
      </dsp:txBody>
      <dsp:txXfrm>
        <a:off x="4391817" y="2903501"/>
        <a:ext cx="1025053" cy="512526"/>
      </dsp:txXfrm>
    </dsp:sp>
    <dsp:sp modelId="{78C2B023-D567-4484-A9BC-22F9E6324E77}">
      <dsp:nvSpPr>
        <dsp:cNvPr id="0" name=""/>
        <dsp:cNvSpPr/>
      </dsp:nvSpPr>
      <dsp:spPr>
        <a:xfrm>
          <a:off x="10993440" y="2129841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R&amp;S Manager</a:t>
          </a:r>
        </a:p>
      </dsp:txBody>
      <dsp:txXfrm>
        <a:off x="10993440" y="2129841"/>
        <a:ext cx="1025053" cy="512526"/>
      </dsp:txXfrm>
    </dsp:sp>
    <dsp:sp modelId="{50C42A6E-4A57-47CF-8F07-65ADB39B1809}">
      <dsp:nvSpPr>
        <dsp:cNvPr id="0" name=""/>
        <dsp:cNvSpPr/>
      </dsp:nvSpPr>
      <dsp:spPr>
        <a:xfrm>
          <a:off x="10362724" y="2914776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Discovery managers x 2</a:t>
          </a:r>
        </a:p>
      </dsp:txBody>
      <dsp:txXfrm>
        <a:off x="10362724" y="2914776"/>
        <a:ext cx="1025053" cy="512526"/>
      </dsp:txXfrm>
    </dsp:sp>
    <dsp:sp modelId="{CF2C1000-4BAB-4797-A406-21728B7321E7}">
      <dsp:nvSpPr>
        <dsp:cNvPr id="0" name=""/>
        <dsp:cNvSpPr/>
      </dsp:nvSpPr>
      <dsp:spPr>
        <a:xfrm>
          <a:off x="9732009" y="3833065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Acquisitions and metadata librarian</a:t>
          </a:r>
        </a:p>
      </dsp:txBody>
      <dsp:txXfrm>
        <a:off x="9732009" y="3833065"/>
        <a:ext cx="1025053" cy="512526"/>
      </dsp:txXfrm>
    </dsp:sp>
    <dsp:sp modelId="{D95E0924-8D02-4520-BDBA-8746DC47789D}">
      <dsp:nvSpPr>
        <dsp:cNvPr id="0" name=""/>
        <dsp:cNvSpPr/>
      </dsp:nvSpPr>
      <dsp:spPr>
        <a:xfrm>
          <a:off x="9130907" y="4713253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Assistant Librarians</a:t>
          </a:r>
        </a:p>
      </dsp:txBody>
      <dsp:txXfrm>
        <a:off x="9130907" y="4713253"/>
        <a:ext cx="1025053" cy="512526"/>
      </dsp:txXfrm>
    </dsp:sp>
    <dsp:sp modelId="{9DB60A7C-A5F8-443E-BC46-222789D0472E}">
      <dsp:nvSpPr>
        <dsp:cNvPr id="0" name=""/>
        <dsp:cNvSpPr/>
      </dsp:nvSpPr>
      <dsp:spPr>
        <a:xfrm>
          <a:off x="10409323" y="4703726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Library Assistants</a:t>
          </a:r>
        </a:p>
      </dsp:txBody>
      <dsp:txXfrm>
        <a:off x="10409323" y="4703726"/>
        <a:ext cx="1025053" cy="512526"/>
      </dsp:txXfrm>
    </dsp:sp>
    <dsp:sp modelId="{7F23DFE2-DB3D-4ADA-8D06-8F98B075BB87}">
      <dsp:nvSpPr>
        <dsp:cNvPr id="0" name=""/>
        <dsp:cNvSpPr/>
      </dsp:nvSpPr>
      <dsp:spPr>
        <a:xfrm>
          <a:off x="10916212" y="3814015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Systems support Librarian</a:t>
          </a:r>
        </a:p>
      </dsp:txBody>
      <dsp:txXfrm>
        <a:off x="10916212" y="3814015"/>
        <a:ext cx="1025053" cy="512526"/>
      </dsp:txXfrm>
    </dsp:sp>
    <dsp:sp modelId="{28DE4910-67C0-4079-8749-FC3A56FBD37B}">
      <dsp:nvSpPr>
        <dsp:cNvPr id="0" name=""/>
        <dsp:cNvSpPr/>
      </dsp:nvSpPr>
      <dsp:spPr>
        <a:xfrm>
          <a:off x="8802920" y="2135869"/>
          <a:ext cx="1025053" cy="57188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Scholarly Communications Manager</a:t>
          </a:r>
        </a:p>
      </dsp:txBody>
      <dsp:txXfrm>
        <a:off x="8802920" y="2135869"/>
        <a:ext cx="1025053" cy="571887"/>
      </dsp:txXfrm>
    </dsp:sp>
    <dsp:sp modelId="{B6FB9793-7B52-4F75-B0CB-69E2BE9F9FE1}">
      <dsp:nvSpPr>
        <dsp:cNvPr id="0" name=""/>
        <dsp:cNvSpPr/>
      </dsp:nvSpPr>
      <dsp:spPr>
        <a:xfrm>
          <a:off x="8173240" y="2951591"/>
          <a:ext cx="1025053" cy="512526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900" kern="1200"/>
            <a:t>Scholarly communications assistant</a:t>
          </a:r>
        </a:p>
      </dsp:txBody>
      <dsp:txXfrm>
        <a:off x="8173240" y="2951591"/>
        <a:ext cx="1025053" cy="51252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73E307-6D2D-47F7-A89B-9B915FD22F3D}">
      <dsp:nvSpPr>
        <dsp:cNvPr id="0" name=""/>
        <dsp:cNvSpPr/>
      </dsp:nvSpPr>
      <dsp:spPr>
        <a:xfrm>
          <a:off x="8057931" y="1472883"/>
          <a:ext cx="913038" cy="3270977"/>
        </a:xfrm>
        <a:custGeom>
          <a:avLst/>
          <a:gdLst/>
          <a:ahLst/>
          <a:cxnLst/>
          <a:rect l="0" t="0" r="0" b="0"/>
          <a:pathLst>
            <a:path>
              <a:moveTo>
                <a:pt x="913038" y="0"/>
              </a:moveTo>
              <a:lnTo>
                <a:pt x="913038" y="3270977"/>
              </a:lnTo>
              <a:lnTo>
                <a:pt x="0" y="327097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B38D29-2BC5-4EF6-B264-F39129453F23}">
      <dsp:nvSpPr>
        <dsp:cNvPr id="0" name=""/>
        <dsp:cNvSpPr/>
      </dsp:nvSpPr>
      <dsp:spPr>
        <a:xfrm>
          <a:off x="8045028" y="1472883"/>
          <a:ext cx="925940" cy="2105232"/>
        </a:xfrm>
        <a:custGeom>
          <a:avLst/>
          <a:gdLst/>
          <a:ahLst/>
          <a:cxnLst/>
          <a:rect l="0" t="0" r="0" b="0"/>
          <a:pathLst>
            <a:path>
              <a:moveTo>
                <a:pt x="925940" y="0"/>
              </a:moveTo>
              <a:lnTo>
                <a:pt x="925940" y="2105232"/>
              </a:lnTo>
              <a:lnTo>
                <a:pt x="0" y="210523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3C4A8-005B-4A5D-A77C-7A286C9FF93D}">
      <dsp:nvSpPr>
        <dsp:cNvPr id="0" name=""/>
        <dsp:cNvSpPr/>
      </dsp:nvSpPr>
      <dsp:spPr>
        <a:xfrm>
          <a:off x="8970969" y="1472883"/>
          <a:ext cx="862430" cy="902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2131"/>
              </a:lnTo>
              <a:lnTo>
                <a:pt x="862430" y="902131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D175E5-DBAD-45CA-A1FB-18C24ECEA4BB}">
      <dsp:nvSpPr>
        <dsp:cNvPr id="0" name=""/>
        <dsp:cNvSpPr/>
      </dsp:nvSpPr>
      <dsp:spPr>
        <a:xfrm>
          <a:off x="8970969" y="1472883"/>
          <a:ext cx="865400" cy="20070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7015"/>
              </a:lnTo>
              <a:lnTo>
                <a:pt x="865400" y="2007015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6CFF60-A6F8-4E78-9C7B-6CFA752A3CB6}">
      <dsp:nvSpPr>
        <dsp:cNvPr id="0" name=""/>
        <dsp:cNvSpPr/>
      </dsp:nvSpPr>
      <dsp:spPr>
        <a:xfrm>
          <a:off x="8016442" y="1472883"/>
          <a:ext cx="954527" cy="797349"/>
        </a:xfrm>
        <a:custGeom>
          <a:avLst/>
          <a:gdLst/>
          <a:ahLst/>
          <a:cxnLst/>
          <a:rect l="0" t="0" r="0" b="0"/>
          <a:pathLst>
            <a:path>
              <a:moveTo>
                <a:pt x="954527" y="0"/>
              </a:moveTo>
              <a:lnTo>
                <a:pt x="954527" y="797349"/>
              </a:lnTo>
              <a:lnTo>
                <a:pt x="0" y="7973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319F0D-9D1A-4E6D-8AE9-4CBADA549F06}">
      <dsp:nvSpPr>
        <dsp:cNvPr id="0" name=""/>
        <dsp:cNvSpPr/>
      </dsp:nvSpPr>
      <dsp:spPr>
        <a:xfrm>
          <a:off x="5881687" y="900217"/>
          <a:ext cx="214334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99696"/>
              </a:lnTo>
              <a:lnTo>
                <a:pt x="2143343" y="9969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3FD78-5AA3-469C-9309-C10D6C137031}">
      <dsp:nvSpPr>
        <dsp:cNvPr id="0" name=""/>
        <dsp:cNvSpPr/>
      </dsp:nvSpPr>
      <dsp:spPr>
        <a:xfrm>
          <a:off x="1891875" y="1520511"/>
          <a:ext cx="786241" cy="2832828"/>
        </a:xfrm>
        <a:custGeom>
          <a:avLst/>
          <a:gdLst/>
          <a:ahLst/>
          <a:cxnLst/>
          <a:rect l="0" t="0" r="0" b="0"/>
          <a:pathLst>
            <a:path>
              <a:moveTo>
                <a:pt x="786241" y="0"/>
              </a:moveTo>
              <a:lnTo>
                <a:pt x="786241" y="2832828"/>
              </a:lnTo>
              <a:lnTo>
                <a:pt x="0" y="283282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070A68-66EC-4BB8-9197-C1BFAB5DB3C7}">
      <dsp:nvSpPr>
        <dsp:cNvPr id="0" name=""/>
        <dsp:cNvSpPr/>
      </dsp:nvSpPr>
      <dsp:spPr>
        <a:xfrm>
          <a:off x="2678117" y="1520511"/>
          <a:ext cx="300240" cy="2870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0930"/>
              </a:lnTo>
              <a:lnTo>
                <a:pt x="300240" y="28709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63FFF-5B1B-486A-A884-329F59B65438}">
      <dsp:nvSpPr>
        <dsp:cNvPr id="0" name=""/>
        <dsp:cNvSpPr/>
      </dsp:nvSpPr>
      <dsp:spPr>
        <a:xfrm>
          <a:off x="2678117" y="1520511"/>
          <a:ext cx="303419" cy="17658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65820"/>
              </a:lnTo>
              <a:lnTo>
                <a:pt x="303419" y="17658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519A95-04D8-412A-BA29-360EF0ADD1C2}">
      <dsp:nvSpPr>
        <dsp:cNvPr id="0" name=""/>
        <dsp:cNvSpPr/>
      </dsp:nvSpPr>
      <dsp:spPr>
        <a:xfrm>
          <a:off x="1898437" y="1520511"/>
          <a:ext cx="779679" cy="1737243"/>
        </a:xfrm>
        <a:custGeom>
          <a:avLst/>
          <a:gdLst/>
          <a:ahLst/>
          <a:cxnLst/>
          <a:rect l="0" t="0" r="0" b="0"/>
          <a:pathLst>
            <a:path>
              <a:moveTo>
                <a:pt x="779679" y="0"/>
              </a:moveTo>
              <a:lnTo>
                <a:pt x="779679" y="1737243"/>
              </a:lnTo>
              <a:lnTo>
                <a:pt x="0" y="173724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F90251-6A25-4D62-8761-8B7F23C6A132}">
      <dsp:nvSpPr>
        <dsp:cNvPr id="0" name=""/>
        <dsp:cNvSpPr/>
      </dsp:nvSpPr>
      <dsp:spPr>
        <a:xfrm>
          <a:off x="2678117" y="1520511"/>
          <a:ext cx="274851" cy="6607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60709"/>
              </a:lnTo>
              <a:lnTo>
                <a:pt x="274851" y="66070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7F4210-13F7-4960-8240-60B91CA8A315}">
      <dsp:nvSpPr>
        <dsp:cNvPr id="0" name=""/>
        <dsp:cNvSpPr/>
      </dsp:nvSpPr>
      <dsp:spPr>
        <a:xfrm>
          <a:off x="1891875" y="1520511"/>
          <a:ext cx="786241" cy="622616"/>
        </a:xfrm>
        <a:custGeom>
          <a:avLst/>
          <a:gdLst/>
          <a:ahLst/>
          <a:cxnLst/>
          <a:rect l="0" t="0" r="0" b="0"/>
          <a:pathLst>
            <a:path>
              <a:moveTo>
                <a:pt x="786241" y="0"/>
              </a:moveTo>
              <a:lnTo>
                <a:pt x="786241" y="622616"/>
              </a:lnTo>
              <a:lnTo>
                <a:pt x="0" y="6226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10B7EC-E849-402C-BB3B-049183DA2AE8}">
      <dsp:nvSpPr>
        <dsp:cNvPr id="0" name=""/>
        <dsp:cNvSpPr/>
      </dsp:nvSpPr>
      <dsp:spPr>
        <a:xfrm>
          <a:off x="3624055" y="945937"/>
          <a:ext cx="2257632" cy="101604"/>
        </a:xfrm>
        <a:custGeom>
          <a:avLst/>
          <a:gdLst/>
          <a:ahLst/>
          <a:cxnLst/>
          <a:rect l="0" t="0" r="0" b="0"/>
          <a:pathLst>
            <a:path>
              <a:moveTo>
                <a:pt x="2257632" y="0"/>
              </a:moveTo>
              <a:lnTo>
                <a:pt x="2257632" y="101604"/>
              </a:lnTo>
              <a:lnTo>
                <a:pt x="0" y="10160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A57F60-66D3-4058-9489-B0C178ADD332}">
      <dsp:nvSpPr>
        <dsp:cNvPr id="0" name=""/>
        <dsp:cNvSpPr/>
      </dsp:nvSpPr>
      <dsp:spPr>
        <a:xfrm>
          <a:off x="4935749" y="0"/>
          <a:ext cx="1891875" cy="945937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b="1" kern="1200"/>
            <a:t>LSS Director</a:t>
          </a:r>
        </a:p>
      </dsp:txBody>
      <dsp:txXfrm>
        <a:off x="4935749" y="0"/>
        <a:ext cx="1891875" cy="945937"/>
      </dsp:txXfrm>
    </dsp:sp>
    <dsp:sp modelId="{24F048C2-9E02-43DD-BF8E-D7D3D89DFD53}">
      <dsp:nvSpPr>
        <dsp:cNvPr id="0" name=""/>
        <dsp:cNvSpPr/>
      </dsp:nvSpPr>
      <dsp:spPr>
        <a:xfrm>
          <a:off x="1732179" y="574573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/>
            <a:t>Associate Director Services and Support</a:t>
          </a:r>
        </a:p>
      </dsp:txBody>
      <dsp:txXfrm>
        <a:off x="1732179" y="574573"/>
        <a:ext cx="1891875" cy="945937"/>
      </dsp:txXfrm>
    </dsp:sp>
    <dsp:sp modelId="{C77C5C20-7C35-408C-BC2E-6FC734CA166D}">
      <dsp:nvSpPr>
        <dsp:cNvPr id="0" name=""/>
        <dsp:cNvSpPr/>
      </dsp:nvSpPr>
      <dsp:spPr>
        <a:xfrm>
          <a:off x="0" y="1670158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LCF Library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Collections</a:t>
          </a:r>
        </a:p>
      </dsp:txBody>
      <dsp:txXfrm>
        <a:off x="0" y="1670158"/>
        <a:ext cx="1891875" cy="945937"/>
      </dsp:txXfrm>
    </dsp:sp>
    <dsp:sp modelId="{F882839C-7F93-4CAD-BC22-DA26B1272469}">
      <dsp:nvSpPr>
        <dsp:cNvPr id="0" name=""/>
        <dsp:cNvSpPr/>
      </dsp:nvSpPr>
      <dsp:spPr>
        <a:xfrm>
          <a:off x="2952969" y="1708251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LCC Library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Customer Service</a:t>
          </a:r>
        </a:p>
      </dsp:txBody>
      <dsp:txXfrm>
        <a:off x="2952969" y="1708251"/>
        <a:ext cx="1891875" cy="945937"/>
      </dsp:txXfrm>
    </dsp:sp>
    <dsp:sp modelId="{E31D9319-D682-44F6-A25F-D311FFD39837}">
      <dsp:nvSpPr>
        <dsp:cNvPr id="0" name=""/>
        <dsp:cNvSpPr/>
      </dsp:nvSpPr>
      <dsp:spPr>
        <a:xfrm>
          <a:off x="6561" y="2784785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CSM Library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Academic Liaison</a:t>
          </a:r>
        </a:p>
      </dsp:txBody>
      <dsp:txXfrm>
        <a:off x="6561" y="2784785"/>
        <a:ext cx="1891875" cy="945937"/>
      </dsp:txXfrm>
    </dsp:sp>
    <dsp:sp modelId="{EC928168-84B9-4B02-90FD-33E27DFB84E6}">
      <dsp:nvSpPr>
        <dsp:cNvPr id="0" name=""/>
        <dsp:cNvSpPr/>
      </dsp:nvSpPr>
      <dsp:spPr>
        <a:xfrm>
          <a:off x="2981536" y="2813362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CCW Libraries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Library Digital</a:t>
          </a:r>
        </a:p>
      </dsp:txBody>
      <dsp:txXfrm>
        <a:off x="2981536" y="2813362"/>
        <a:ext cx="1891875" cy="945937"/>
      </dsp:txXfrm>
    </dsp:sp>
    <dsp:sp modelId="{44DD1784-AFB8-46ED-B17A-0C98C9FDC458}">
      <dsp:nvSpPr>
        <dsp:cNvPr id="0" name=""/>
        <dsp:cNvSpPr/>
      </dsp:nvSpPr>
      <dsp:spPr>
        <a:xfrm>
          <a:off x="2978358" y="3918473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Library Hubs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Community Engagement</a:t>
          </a:r>
        </a:p>
      </dsp:txBody>
      <dsp:txXfrm>
        <a:off x="2978358" y="3918473"/>
        <a:ext cx="1891875" cy="945937"/>
      </dsp:txXfrm>
    </dsp:sp>
    <dsp:sp modelId="{E90DC085-F672-4E06-BAC2-70A4E01B1B55}">
      <dsp:nvSpPr>
        <dsp:cNvPr id="0" name=""/>
        <dsp:cNvSpPr/>
      </dsp:nvSpPr>
      <dsp:spPr>
        <a:xfrm>
          <a:off x="0" y="3880370"/>
          <a:ext cx="1891875" cy="945937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Learning Zones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Library Digital </a:t>
          </a:r>
        </a:p>
      </dsp:txBody>
      <dsp:txXfrm>
        <a:off x="0" y="3880370"/>
        <a:ext cx="1891875" cy="945937"/>
      </dsp:txXfrm>
    </dsp:sp>
    <dsp:sp modelId="{630B558C-472E-429C-8AC8-119378E82192}">
      <dsp:nvSpPr>
        <dsp:cNvPr id="0" name=""/>
        <dsp:cNvSpPr/>
      </dsp:nvSpPr>
      <dsp:spPr>
        <a:xfrm>
          <a:off x="8025031" y="526945"/>
          <a:ext cx="1891875" cy="94593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b="1" kern="1200"/>
            <a:t>Associate Director Content and Discovery</a:t>
          </a:r>
        </a:p>
      </dsp:txBody>
      <dsp:txXfrm>
        <a:off x="8025031" y="526945"/>
        <a:ext cx="1891875" cy="945937"/>
      </dsp:txXfrm>
    </dsp:sp>
    <dsp:sp modelId="{F47BCF4C-D1E9-4EB2-8A68-19FE9E3F12A4}">
      <dsp:nvSpPr>
        <dsp:cNvPr id="0" name=""/>
        <dsp:cNvSpPr/>
      </dsp:nvSpPr>
      <dsp:spPr>
        <a:xfrm>
          <a:off x="6124566" y="1797264"/>
          <a:ext cx="1891875" cy="94593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Archives and special collections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Research</a:t>
          </a:r>
        </a:p>
      </dsp:txBody>
      <dsp:txXfrm>
        <a:off x="6124566" y="1797264"/>
        <a:ext cx="1891875" cy="945937"/>
      </dsp:txXfrm>
    </dsp:sp>
    <dsp:sp modelId="{DD717713-33D7-4CAA-86EB-6BD49F9E0D25}">
      <dsp:nvSpPr>
        <dsp:cNvPr id="0" name=""/>
        <dsp:cNvSpPr/>
      </dsp:nvSpPr>
      <dsp:spPr>
        <a:xfrm>
          <a:off x="9836370" y="3006929"/>
          <a:ext cx="1891875" cy="94593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Resources and systems</a:t>
          </a:r>
        </a:p>
      </dsp:txBody>
      <dsp:txXfrm>
        <a:off x="9836370" y="3006929"/>
        <a:ext cx="1891875" cy="945937"/>
      </dsp:txXfrm>
    </dsp:sp>
    <dsp:sp modelId="{F75A2135-9FDB-42DC-9271-29B55506347F}">
      <dsp:nvSpPr>
        <dsp:cNvPr id="0" name=""/>
        <dsp:cNvSpPr/>
      </dsp:nvSpPr>
      <dsp:spPr>
        <a:xfrm>
          <a:off x="9833399" y="1902045"/>
          <a:ext cx="1891875" cy="94593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Scholarly communications</a:t>
          </a:r>
        </a:p>
      </dsp:txBody>
      <dsp:txXfrm>
        <a:off x="9833399" y="1902045"/>
        <a:ext cx="1891875" cy="945937"/>
      </dsp:txXfrm>
    </dsp:sp>
    <dsp:sp modelId="{AB2F1256-3D75-40BA-A8C8-2C0992C64BE8}">
      <dsp:nvSpPr>
        <dsp:cNvPr id="0" name=""/>
        <dsp:cNvSpPr/>
      </dsp:nvSpPr>
      <dsp:spPr>
        <a:xfrm>
          <a:off x="6153152" y="3105146"/>
          <a:ext cx="1891875" cy="94593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UAL Art Collection</a:t>
          </a:r>
        </a:p>
      </dsp:txBody>
      <dsp:txXfrm>
        <a:off x="6153152" y="3105146"/>
        <a:ext cx="1891875" cy="945937"/>
      </dsp:txXfrm>
    </dsp:sp>
    <dsp:sp modelId="{E2716CFA-405B-4852-AD84-C40FF2F0087C}">
      <dsp:nvSpPr>
        <dsp:cNvPr id="0" name=""/>
        <dsp:cNvSpPr/>
      </dsp:nvSpPr>
      <dsp:spPr>
        <a:xfrm>
          <a:off x="6166055" y="4270891"/>
          <a:ext cx="1891875" cy="945937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Digital preservation and Collections</a:t>
          </a:r>
        </a:p>
      </dsp:txBody>
      <dsp:txXfrm>
        <a:off x="6166055" y="4270891"/>
        <a:ext cx="1891875" cy="94593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93BA16-3633-4B30-AC3C-249F00836CD6}">
      <dsp:nvSpPr>
        <dsp:cNvPr id="0" name=""/>
        <dsp:cNvSpPr/>
      </dsp:nvSpPr>
      <dsp:spPr>
        <a:xfrm>
          <a:off x="5877128" y="1815677"/>
          <a:ext cx="186135" cy="608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30"/>
              </a:lnTo>
              <a:lnTo>
                <a:pt x="186135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90747F-F17E-4330-8C19-3A95A9C2B6F6}">
      <dsp:nvSpPr>
        <dsp:cNvPr id="0" name=""/>
        <dsp:cNvSpPr/>
      </dsp:nvSpPr>
      <dsp:spPr>
        <a:xfrm>
          <a:off x="5690971" y="1815677"/>
          <a:ext cx="186157" cy="608130"/>
        </a:xfrm>
        <a:custGeom>
          <a:avLst/>
          <a:gdLst/>
          <a:ahLst/>
          <a:cxnLst/>
          <a:rect l="0" t="0" r="0" b="0"/>
          <a:pathLst>
            <a:path>
              <a:moveTo>
                <a:pt x="186157" y="0"/>
              </a:moveTo>
              <a:lnTo>
                <a:pt x="186157" y="608130"/>
              </a:lnTo>
              <a:lnTo>
                <a:pt x="0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B1E8DA-0C25-413C-A858-BE6ACDB4C6DD}">
      <dsp:nvSpPr>
        <dsp:cNvPr id="0" name=""/>
        <dsp:cNvSpPr/>
      </dsp:nvSpPr>
      <dsp:spPr>
        <a:xfrm>
          <a:off x="4377579" y="1009017"/>
          <a:ext cx="954654" cy="524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4537"/>
              </a:lnTo>
              <a:lnTo>
                <a:pt x="954654" y="52453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A2B0CC-A421-4AA3-B794-E1A5D2C5AAC0}">
      <dsp:nvSpPr>
        <dsp:cNvPr id="0" name=""/>
        <dsp:cNvSpPr/>
      </dsp:nvSpPr>
      <dsp:spPr>
        <a:xfrm>
          <a:off x="4136943" y="1009017"/>
          <a:ext cx="240636" cy="608130"/>
        </a:xfrm>
        <a:custGeom>
          <a:avLst/>
          <a:gdLst/>
          <a:ahLst/>
          <a:cxnLst/>
          <a:rect l="0" t="0" r="0" b="0"/>
          <a:pathLst>
            <a:path>
              <a:moveTo>
                <a:pt x="240636" y="0"/>
              </a:moveTo>
              <a:lnTo>
                <a:pt x="240636" y="608130"/>
              </a:lnTo>
              <a:lnTo>
                <a:pt x="0" y="6081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D08493-6E8C-4B60-B35E-6EDAC89006A8}">
      <dsp:nvSpPr>
        <dsp:cNvPr id="0" name=""/>
        <dsp:cNvSpPr/>
      </dsp:nvSpPr>
      <dsp:spPr>
        <a:xfrm>
          <a:off x="7247254" y="3679775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30"/>
              </a:lnTo>
              <a:lnTo>
                <a:pt x="186146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6BB4FA-3356-4422-9D48-65E91C9487E7}">
      <dsp:nvSpPr>
        <dsp:cNvPr id="0" name=""/>
        <dsp:cNvSpPr/>
      </dsp:nvSpPr>
      <dsp:spPr>
        <a:xfrm>
          <a:off x="7061108" y="3679775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186146" y="0"/>
              </a:moveTo>
              <a:lnTo>
                <a:pt x="186146" y="608130"/>
              </a:lnTo>
              <a:lnTo>
                <a:pt x="0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AEE19-80F4-4760-A095-F8D76549EFCF}">
      <dsp:nvSpPr>
        <dsp:cNvPr id="0" name=""/>
        <dsp:cNvSpPr/>
      </dsp:nvSpPr>
      <dsp:spPr>
        <a:xfrm>
          <a:off x="4377579" y="1009017"/>
          <a:ext cx="2869675" cy="2106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4856"/>
              </a:lnTo>
              <a:lnTo>
                <a:pt x="2869675" y="1974856"/>
              </a:lnTo>
              <a:lnTo>
                <a:pt x="2869675" y="21065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09E86D-2F8B-4CB4-A616-E7600F5B134D}">
      <dsp:nvSpPr>
        <dsp:cNvPr id="0" name=""/>
        <dsp:cNvSpPr/>
      </dsp:nvSpPr>
      <dsp:spPr>
        <a:xfrm>
          <a:off x="4323090" y="3679775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30"/>
              </a:lnTo>
              <a:lnTo>
                <a:pt x="186146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0DF8C4-295A-48CF-8440-AE8ABD26D8C5}">
      <dsp:nvSpPr>
        <dsp:cNvPr id="0" name=""/>
        <dsp:cNvSpPr/>
      </dsp:nvSpPr>
      <dsp:spPr>
        <a:xfrm>
          <a:off x="4136943" y="3679775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186146" y="0"/>
              </a:moveTo>
              <a:lnTo>
                <a:pt x="186146" y="608130"/>
              </a:lnTo>
              <a:lnTo>
                <a:pt x="0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30FB99-023D-42DF-95FD-33C552EAFE87}">
      <dsp:nvSpPr>
        <dsp:cNvPr id="0" name=""/>
        <dsp:cNvSpPr/>
      </dsp:nvSpPr>
      <dsp:spPr>
        <a:xfrm>
          <a:off x="4323090" y="3679775"/>
          <a:ext cx="731041" cy="12162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84603"/>
              </a:lnTo>
              <a:lnTo>
                <a:pt x="731041" y="1084603"/>
              </a:lnTo>
              <a:lnTo>
                <a:pt x="731041" y="12162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CD7ECE-E001-49C3-9851-AF33A5816912}">
      <dsp:nvSpPr>
        <dsp:cNvPr id="0" name=""/>
        <dsp:cNvSpPr/>
      </dsp:nvSpPr>
      <dsp:spPr>
        <a:xfrm>
          <a:off x="3405902" y="5460280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186146" y="0"/>
              </a:moveTo>
              <a:lnTo>
                <a:pt x="186146" y="608130"/>
              </a:lnTo>
              <a:lnTo>
                <a:pt x="0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3EE836-BEB2-4E3C-AD50-3F23FD96499C}">
      <dsp:nvSpPr>
        <dsp:cNvPr id="0" name=""/>
        <dsp:cNvSpPr/>
      </dsp:nvSpPr>
      <dsp:spPr>
        <a:xfrm>
          <a:off x="3592048" y="3679775"/>
          <a:ext cx="731041" cy="1216260"/>
        </a:xfrm>
        <a:custGeom>
          <a:avLst/>
          <a:gdLst/>
          <a:ahLst/>
          <a:cxnLst/>
          <a:rect l="0" t="0" r="0" b="0"/>
          <a:pathLst>
            <a:path>
              <a:moveTo>
                <a:pt x="731041" y="0"/>
              </a:moveTo>
              <a:lnTo>
                <a:pt x="731041" y="1084603"/>
              </a:lnTo>
              <a:lnTo>
                <a:pt x="0" y="1084603"/>
              </a:lnTo>
              <a:lnTo>
                <a:pt x="0" y="121626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2FF3D7-F34C-4279-B535-85F98AC60B1B}">
      <dsp:nvSpPr>
        <dsp:cNvPr id="0" name=""/>
        <dsp:cNvSpPr/>
      </dsp:nvSpPr>
      <dsp:spPr>
        <a:xfrm>
          <a:off x="4277370" y="1009017"/>
          <a:ext cx="91440" cy="2106513"/>
        </a:xfrm>
        <a:custGeom>
          <a:avLst/>
          <a:gdLst/>
          <a:ahLst/>
          <a:cxnLst/>
          <a:rect l="0" t="0" r="0" b="0"/>
          <a:pathLst>
            <a:path>
              <a:moveTo>
                <a:pt x="100209" y="0"/>
              </a:moveTo>
              <a:lnTo>
                <a:pt x="100209" y="1974856"/>
              </a:lnTo>
              <a:lnTo>
                <a:pt x="45720" y="1974856"/>
              </a:lnTo>
              <a:lnTo>
                <a:pt x="45720" y="21065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731D36-AB41-423A-A843-CDA01C83A729}">
      <dsp:nvSpPr>
        <dsp:cNvPr id="0" name=""/>
        <dsp:cNvSpPr/>
      </dsp:nvSpPr>
      <dsp:spPr>
        <a:xfrm>
          <a:off x="1398925" y="3679775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8130"/>
              </a:lnTo>
              <a:lnTo>
                <a:pt x="186146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9AE100-9A15-461C-873F-1B7C181912F3}">
      <dsp:nvSpPr>
        <dsp:cNvPr id="0" name=""/>
        <dsp:cNvSpPr/>
      </dsp:nvSpPr>
      <dsp:spPr>
        <a:xfrm>
          <a:off x="1212778" y="3679775"/>
          <a:ext cx="186146" cy="608130"/>
        </a:xfrm>
        <a:custGeom>
          <a:avLst/>
          <a:gdLst/>
          <a:ahLst/>
          <a:cxnLst/>
          <a:rect l="0" t="0" r="0" b="0"/>
          <a:pathLst>
            <a:path>
              <a:moveTo>
                <a:pt x="186146" y="0"/>
              </a:moveTo>
              <a:lnTo>
                <a:pt x="186146" y="608130"/>
              </a:lnTo>
              <a:lnTo>
                <a:pt x="0" y="6081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F08F64-7F99-4105-A881-C88D8C5B8AEF}">
      <dsp:nvSpPr>
        <dsp:cNvPr id="0" name=""/>
        <dsp:cNvSpPr/>
      </dsp:nvSpPr>
      <dsp:spPr>
        <a:xfrm>
          <a:off x="1398925" y="1009017"/>
          <a:ext cx="2978654" cy="2106513"/>
        </a:xfrm>
        <a:custGeom>
          <a:avLst/>
          <a:gdLst/>
          <a:ahLst/>
          <a:cxnLst/>
          <a:rect l="0" t="0" r="0" b="0"/>
          <a:pathLst>
            <a:path>
              <a:moveTo>
                <a:pt x="2978654" y="0"/>
              </a:moveTo>
              <a:lnTo>
                <a:pt x="2978654" y="1974856"/>
              </a:lnTo>
              <a:lnTo>
                <a:pt x="0" y="1974856"/>
              </a:lnTo>
              <a:lnTo>
                <a:pt x="0" y="210651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2D2A11-705D-4F1B-A12A-50D830837BC9}">
      <dsp:nvSpPr>
        <dsp:cNvPr id="0" name=""/>
        <dsp:cNvSpPr/>
      </dsp:nvSpPr>
      <dsp:spPr>
        <a:xfrm>
          <a:off x="1072395" y="444772"/>
          <a:ext cx="6610367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79621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CSM Learning Resources Manager 1 FTE</a:t>
          </a:r>
        </a:p>
      </dsp:txBody>
      <dsp:txXfrm>
        <a:off x="1072395" y="444772"/>
        <a:ext cx="6610367" cy="564244"/>
      </dsp:txXfrm>
    </dsp:sp>
    <dsp:sp modelId="{D8CEAB02-58CA-4E3B-AFC1-DD5A429ABF0D}">
      <dsp:nvSpPr>
        <dsp:cNvPr id="0" name=""/>
        <dsp:cNvSpPr/>
      </dsp:nvSpPr>
      <dsp:spPr>
        <a:xfrm>
          <a:off x="6555867" y="800945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555867" y="800945"/>
        <a:ext cx="980810" cy="188081"/>
      </dsp:txXfrm>
    </dsp:sp>
    <dsp:sp modelId="{E05F1E98-5DD7-4203-944A-2D18E6DC12BE}">
      <dsp:nvSpPr>
        <dsp:cNvPr id="0" name=""/>
        <dsp:cNvSpPr/>
      </dsp:nvSpPr>
      <dsp:spPr>
        <a:xfrm>
          <a:off x="854030" y="3115530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Academic support Librarian G4 1 FTE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(Collections)</a:t>
          </a:r>
        </a:p>
      </dsp:txBody>
      <dsp:txXfrm>
        <a:off x="854030" y="3115530"/>
        <a:ext cx="1089789" cy="564244"/>
      </dsp:txXfrm>
    </dsp:sp>
    <dsp:sp modelId="{EBE2BE91-CB24-45C5-88FA-CB8500699B0F}">
      <dsp:nvSpPr>
        <dsp:cNvPr id="0" name=""/>
        <dsp:cNvSpPr/>
      </dsp:nvSpPr>
      <dsp:spPr>
        <a:xfrm>
          <a:off x="1071988" y="3704852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071988" y="3704852"/>
        <a:ext cx="980810" cy="188081"/>
      </dsp:txXfrm>
    </dsp:sp>
    <dsp:sp modelId="{6DE738A7-25E6-4169-BFCF-6AB91343F556}">
      <dsp:nvSpPr>
        <dsp:cNvPr id="0" name=""/>
        <dsp:cNvSpPr/>
      </dsp:nvSpPr>
      <dsp:spPr>
        <a:xfrm>
          <a:off x="122989" y="4005783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Assistant academic support librarians x 2 1.7 FTE</a:t>
          </a:r>
        </a:p>
      </dsp:txBody>
      <dsp:txXfrm>
        <a:off x="122989" y="4005783"/>
        <a:ext cx="1089789" cy="564244"/>
      </dsp:txXfrm>
    </dsp:sp>
    <dsp:sp modelId="{A2078F6A-98DC-4A13-A4B4-9341FAC3EC69}">
      <dsp:nvSpPr>
        <dsp:cNvPr id="0" name=""/>
        <dsp:cNvSpPr/>
      </dsp:nvSpPr>
      <dsp:spPr>
        <a:xfrm>
          <a:off x="340947" y="4444640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40947" y="4444640"/>
        <a:ext cx="980810" cy="188081"/>
      </dsp:txXfrm>
    </dsp:sp>
    <dsp:sp modelId="{EC167AAF-131F-4502-8723-2D24BFB1F093}">
      <dsp:nvSpPr>
        <dsp:cNvPr id="0" name=""/>
        <dsp:cNvSpPr/>
      </dsp:nvSpPr>
      <dsp:spPr>
        <a:xfrm>
          <a:off x="1585071" y="4005783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Library Assistants x 3; 2.43 FTE  </a:t>
          </a:r>
        </a:p>
      </dsp:txBody>
      <dsp:txXfrm>
        <a:off x="1585071" y="4005783"/>
        <a:ext cx="1089789" cy="564244"/>
      </dsp:txXfrm>
    </dsp:sp>
    <dsp:sp modelId="{D6030551-49D0-44C3-9E7D-8D354B9991A9}">
      <dsp:nvSpPr>
        <dsp:cNvPr id="0" name=""/>
        <dsp:cNvSpPr/>
      </dsp:nvSpPr>
      <dsp:spPr>
        <a:xfrm>
          <a:off x="1803029" y="4444640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803029" y="4444640"/>
        <a:ext cx="980810" cy="188081"/>
      </dsp:txXfrm>
    </dsp:sp>
    <dsp:sp modelId="{D44A8C3D-DF5B-4062-AAAC-CFB24CCFE7E3}">
      <dsp:nvSpPr>
        <dsp:cNvPr id="0" name=""/>
        <dsp:cNvSpPr/>
      </dsp:nvSpPr>
      <dsp:spPr>
        <a:xfrm>
          <a:off x="3778195" y="3115530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Academic Support Librarian G4 1FTE (Customer Service)</a:t>
          </a:r>
        </a:p>
      </dsp:txBody>
      <dsp:txXfrm>
        <a:off x="3778195" y="3115530"/>
        <a:ext cx="1089789" cy="564244"/>
      </dsp:txXfrm>
    </dsp:sp>
    <dsp:sp modelId="{D49F1565-C8F2-41A1-8188-86D3F152539F}">
      <dsp:nvSpPr>
        <dsp:cNvPr id="0" name=""/>
        <dsp:cNvSpPr/>
      </dsp:nvSpPr>
      <dsp:spPr>
        <a:xfrm>
          <a:off x="3996153" y="3554387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996153" y="3554387"/>
        <a:ext cx="980810" cy="188081"/>
      </dsp:txXfrm>
    </dsp:sp>
    <dsp:sp modelId="{9FF64D5A-87E4-439B-A6CA-5A7657E410BF}">
      <dsp:nvSpPr>
        <dsp:cNvPr id="0" name=""/>
        <dsp:cNvSpPr/>
      </dsp:nvSpPr>
      <dsp:spPr>
        <a:xfrm>
          <a:off x="3047154" y="4896036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Weekend Manager</a:t>
          </a:r>
        </a:p>
      </dsp:txBody>
      <dsp:txXfrm>
        <a:off x="3047154" y="4896036"/>
        <a:ext cx="1089789" cy="564244"/>
      </dsp:txXfrm>
    </dsp:sp>
    <dsp:sp modelId="{A9DB2043-4434-4B96-91A4-710958D8818D}">
      <dsp:nvSpPr>
        <dsp:cNvPr id="0" name=""/>
        <dsp:cNvSpPr/>
      </dsp:nvSpPr>
      <dsp:spPr>
        <a:xfrm>
          <a:off x="3265111" y="5334892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x2</a:t>
          </a:r>
        </a:p>
      </dsp:txBody>
      <dsp:txXfrm>
        <a:off x="3265111" y="5334892"/>
        <a:ext cx="980810" cy="188081"/>
      </dsp:txXfrm>
    </dsp:sp>
    <dsp:sp modelId="{3D0E16B4-470A-4A0E-BB17-8F998E17D934}">
      <dsp:nvSpPr>
        <dsp:cNvPr id="0" name=""/>
        <dsp:cNvSpPr/>
      </dsp:nvSpPr>
      <dsp:spPr>
        <a:xfrm>
          <a:off x="2316112" y="5786288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Weekend Assistants</a:t>
          </a:r>
        </a:p>
      </dsp:txBody>
      <dsp:txXfrm>
        <a:off x="2316112" y="5786288"/>
        <a:ext cx="1089789" cy="564244"/>
      </dsp:txXfrm>
    </dsp:sp>
    <dsp:sp modelId="{E4D26050-3D5F-4F95-81DA-6E946BE198FC}">
      <dsp:nvSpPr>
        <dsp:cNvPr id="0" name=""/>
        <dsp:cNvSpPr/>
      </dsp:nvSpPr>
      <dsp:spPr>
        <a:xfrm>
          <a:off x="2534070" y="6225145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x6</a:t>
          </a:r>
        </a:p>
      </dsp:txBody>
      <dsp:txXfrm>
        <a:off x="2534070" y="6225145"/>
        <a:ext cx="980810" cy="188081"/>
      </dsp:txXfrm>
    </dsp:sp>
    <dsp:sp modelId="{46CA94EC-BC48-4AE1-8C83-E0B629F0CD4C}">
      <dsp:nvSpPr>
        <dsp:cNvPr id="0" name=""/>
        <dsp:cNvSpPr/>
      </dsp:nvSpPr>
      <dsp:spPr>
        <a:xfrm>
          <a:off x="4509236" y="4896036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Evening Assistants </a:t>
          </a:r>
        </a:p>
      </dsp:txBody>
      <dsp:txXfrm>
        <a:off x="4509236" y="4896036"/>
        <a:ext cx="1089789" cy="564244"/>
      </dsp:txXfrm>
    </dsp:sp>
    <dsp:sp modelId="{27B9AC85-86B3-4474-B0D2-6DB35F6DC54D}">
      <dsp:nvSpPr>
        <dsp:cNvPr id="0" name=""/>
        <dsp:cNvSpPr/>
      </dsp:nvSpPr>
      <dsp:spPr>
        <a:xfrm>
          <a:off x="4727194" y="5334892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X 3</a:t>
          </a:r>
        </a:p>
      </dsp:txBody>
      <dsp:txXfrm>
        <a:off x="4727194" y="5334892"/>
        <a:ext cx="980810" cy="188081"/>
      </dsp:txXfrm>
    </dsp:sp>
    <dsp:sp modelId="{56C690F2-415A-4A46-99B9-427823B43A07}">
      <dsp:nvSpPr>
        <dsp:cNvPr id="0" name=""/>
        <dsp:cNvSpPr/>
      </dsp:nvSpPr>
      <dsp:spPr>
        <a:xfrm>
          <a:off x="3047154" y="4005783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Assistant academic support librarian 1 FTE</a:t>
          </a:r>
        </a:p>
      </dsp:txBody>
      <dsp:txXfrm>
        <a:off x="3047154" y="4005783"/>
        <a:ext cx="1089789" cy="564244"/>
      </dsp:txXfrm>
    </dsp:sp>
    <dsp:sp modelId="{6C8A403E-3FDD-4AB0-8164-C4BE1686787B}">
      <dsp:nvSpPr>
        <dsp:cNvPr id="0" name=""/>
        <dsp:cNvSpPr/>
      </dsp:nvSpPr>
      <dsp:spPr>
        <a:xfrm>
          <a:off x="3265111" y="4444640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265111" y="4444640"/>
        <a:ext cx="980810" cy="188081"/>
      </dsp:txXfrm>
    </dsp:sp>
    <dsp:sp modelId="{C1F79340-7189-411D-8E7D-1FFCDFA1A8BF}">
      <dsp:nvSpPr>
        <dsp:cNvPr id="0" name=""/>
        <dsp:cNvSpPr/>
      </dsp:nvSpPr>
      <dsp:spPr>
        <a:xfrm>
          <a:off x="4509236" y="4005783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Library Assistants X 2, - 2 FTE</a:t>
          </a:r>
        </a:p>
      </dsp:txBody>
      <dsp:txXfrm>
        <a:off x="4509236" y="4005783"/>
        <a:ext cx="1089789" cy="564244"/>
      </dsp:txXfrm>
    </dsp:sp>
    <dsp:sp modelId="{3504A52F-DC73-4C6C-923A-8CB21E48D1EB}">
      <dsp:nvSpPr>
        <dsp:cNvPr id="0" name=""/>
        <dsp:cNvSpPr/>
      </dsp:nvSpPr>
      <dsp:spPr>
        <a:xfrm>
          <a:off x="4727194" y="4444640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4727194" y="4444640"/>
        <a:ext cx="980810" cy="188081"/>
      </dsp:txXfrm>
    </dsp:sp>
    <dsp:sp modelId="{5707A84D-B9A2-4413-B187-C77CF5F0C20A}">
      <dsp:nvSpPr>
        <dsp:cNvPr id="0" name=""/>
        <dsp:cNvSpPr/>
      </dsp:nvSpPr>
      <dsp:spPr>
        <a:xfrm>
          <a:off x="6702360" y="3115530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Academic Support Librarian G4 1 FTE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(Academic Liaison</a:t>
          </a:r>
        </a:p>
      </dsp:txBody>
      <dsp:txXfrm>
        <a:off x="6702360" y="3115530"/>
        <a:ext cx="1089789" cy="564244"/>
      </dsp:txXfrm>
    </dsp:sp>
    <dsp:sp modelId="{BEDE759D-8642-4EDB-A2E0-A0338BAA00E7}">
      <dsp:nvSpPr>
        <dsp:cNvPr id="0" name=""/>
        <dsp:cNvSpPr/>
      </dsp:nvSpPr>
      <dsp:spPr>
        <a:xfrm>
          <a:off x="6920318" y="3654697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920318" y="3654697"/>
        <a:ext cx="980810" cy="188081"/>
      </dsp:txXfrm>
    </dsp:sp>
    <dsp:sp modelId="{BF2E1B16-2C58-41BC-8D8D-9A2555A37F28}">
      <dsp:nvSpPr>
        <dsp:cNvPr id="0" name=""/>
        <dsp:cNvSpPr/>
      </dsp:nvSpPr>
      <dsp:spPr>
        <a:xfrm>
          <a:off x="5971318" y="4005783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Assistant academic support librarians 1.7 FTE</a:t>
          </a:r>
        </a:p>
      </dsp:txBody>
      <dsp:txXfrm>
        <a:off x="5971318" y="4005783"/>
        <a:ext cx="1089789" cy="564244"/>
      </dsp:txXfrm>
    </dsp:sp>
    <dsp:sp modelId="{88EE5642-16F7-4737-8FD1-F7836C243B4B}">
      <dsp:nvSpPr>
        <dsp:cNvPr id="0" name=""/>
        <dsp:cNvSpPr/>
      </dsp:nvSpPr>
      <dsp:spPr>
        <a:xfrm>
          <a:off x="6189276" y="4444640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189276" y="4444640"/>
        <a:ext cx="980810" cy="188081"/>
      </dsp:txXfrm>
    </dsp:sp>
    <dsp:sp modelId="{90BFF284-D022-49BA-B9FA-0D06F88AE439}">
      <dsp:nvSpPr>
        <dsp:cNvPr id="0" name=""/>
        <dsp:cNvSpPr/>
      </dsp:nvSpPr>
      <dsp:spPr>
        <a:xfrm>
          <a:off x="7433401" y="4005783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Library Assistants 2.5 FTE</a:t>
          </a:r>
        </a:p>
      </dsp:txBody>
      <dsp:txXfrm>
        <a:off x="7433401" y="4005783"/>
        <a:ext cx="1089789" cy="564244"/>
      </dsp:txXfrm>
    </dsp:sp>
    <dsp:sp modelId="{870E3E9A-E09E-4BBD-9203-3C404A96075B}">
      <dsp:nvSpPr>
        <dsp:cNvPr id="0" name=""/>
        <dsp:cNvSpPr/>
      </dsp:nvSpPr>
      <dsp:spPr>
        <a:xfrm>
          <a:off x="7651359" y="4444640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7651359" y="4444640"/>
        <a:ext cx="980810" cy="188081"/>
      </dsp:txXfrm>
    </dsp:sp>
    <dsp:sp modelId="{3FE14E98-FC39-498F-9BC0-3B9C5E6AFD13}">
      <dsp:nvSpPr>
        <dsp:cNvPr id="0" name=""/>
        <dsp:cNvSpPr/>
      </dsp:nvSpPr>
      <dsp:spPr>
        <a:xfrm>
          <a:off x="3047154" y="1335025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Assistant Learning Resources Manager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1 FTE</a:t>
          </a:r>
        </a:p>
      </dsp:txBody>
      <dsp:txXfrm>
        <a:off x="3047154" y="1335025"/>
        <a:ext cx="1089789" cy="564244"/>
      </dsp:txXfrm>
    </dsp:sp>
    <dsp:sp modelId="{DE3FFBCD-2584-49BE-BA27-109FA5A66E47}">
      <dsp:nvSpPr>
        <dsp:cNvPr id="0" name=""/>
        <dsp:cNvSpPr/>
      </dsp:nvSpPr>
      <dsp:spPr>
        <a:xfrm>
          <a:off x="3265111" y="1773882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265111" y="1773882"/>
        <a:ext cx="980810" cy="188081"/>
      </dsp:txXfrm>
    </dsp:sp>
    <dsp:sp modelId="{F62DCD8D-9214-4B3E-B3AA-B71EF4BD9FAD}">
      <dsp:nvSpPr>
        <dsp:cNvPr id="0" name=""/>
        <dsp:cNvSpPr/>
      </dsp:nvSpPr>
      <dsp:spPr>
        <a:xfrm>
          <a:off x="5332234" y="1251432"/>
          <a:ext cx="1089789" cy="56424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Assistant Learning Resources Manager Digital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 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1 FTE</a:t>
          </a:r>
        </a:p>
      </dsp:txBody>
      <dsp:txXfrm>
        <a:off x="5332234" y="1251432"/>
        <a:ext cx="1089789" cy="564244"/>
      </dsp:txXfrm>
    </dsp:sp>
    <dsp:sp modelId="{3D6081A7-5966-47E0-A982-0E6F061C3365}">
      <dsp:nvSpPr>
        <dsp:cNvPr id="0" name=""/>
        <dsp:cNvSpPr/>
      </dsp:nvSpPr>
      <dsp:spPr>
        <a:xfrm>
          <a:off x="5458235" y="1773882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4445" rIns="17780" bIns="4445" numCol="1" spcCol="1270" anchor="ctr" anchorCtr="0">
          <a:noAutofit/>
        </a:bodyPr>
        <a:lstStyle/>
        <a:p>
          <a:pPr marL="0" lvl="0" indent="0" algn="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700" kern="1200"/>
        </a:p>
      </dsp:txBody>
      <dsp:txXfrm>
        <a:off x="5458235" y="1773882"/>
        <a:ext cx="980810" cy="188081"/>
      </dsp:txXfrm>
    </dsp:sp>
    <dsp:sp modelId="{934B01D5-B1EE-4BE5-A814-96EB3645AEFC}">
      <dsp:nvSpPr>
        <dsp:cNvPr id="0" name=""/>
        <dsp:cNvSpPr/>
      </dsp:nvSpPr>
      <dsp:spPr>
        <a:xfrm>
          <a:off x="4601182" y="2141685"/>
          <a:ext cx="1089789" cy="56424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Library Digital Senior advisors 0.6 FTE</a:t>
          </a:r>
        </a:p>
      </dsp:txBody>
      <dsp:txXfrm>
        <a:off x="4601182" y="2141685"/>
        <a:ext cx="1089789" cy="564244"/>
      </dsp:txXfrm>
    </dsp:sp>
    <dsp:sp modelId="{B5653AD3-5778-4CF9-A6E4-762038F0C737}">
      <dsp:nvSpPr>
        <dsp:cNvPr id="0" name=""/>
        <dsp:cNvSpPr/>
      </dsp:nvSpPr>
      <dsp:spPr>
        <a:xfrm>
          <a:off x="4727194" y="2664135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4727194" y="2664135"/>
        <a:ext cx="980810" cy="188081"/>
      </dsp:txXfrm>
    </dsp:sp>
    <dsp:sp modelId="{D30B5852-E770-4553-A6E3-F34A81E9562E}">
      <dsp:nvSpPr>
        <dsp:cNvPr id="0" name=""/>
        <dsp:cNvSpPr/>
      </dsp:nvSpPr>
      <dsp:spPr>
        <a:xfrm>
          <a:off x="6063264" y="2141685"/>
          <a:ext cx="1089789" cy="56424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 Digital advisors  1.3 FTE</a:t>
          </a:r>
        </a:p>
      </dsp:txBody>
      <dsp:txXfrm>
        <a:off x="6063264" y="2141685"/>
        <a:ext cx="1089789" cy="564244"/>
      </dsp:txXfrm>
    </dsp:sp>
    <dsp:sp modelId="{6BA8A782-EB07-4DBA-B840-81D5BE4A5F5A}">
      <dsp:nvSpPr>
        <dsp:cNvPr id="0" name=""/>
        <dsp:cNvSpPr/>
      </dsp:nvSpPr>
      <dsp:spPr>
        <a:xfrm>
          <a:off x="6189276" y="2664135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189276" y="2664135"/>
        <a:ext cx="980810" cy="188081"/>
      </dsp:txXfrm>
    </dsp:sp>
    <dsp:sp modelId="{B5295B09-9259-4C7D-A754-FEE05D7DD9B7}">
      <dsp:nvSpPr>
        <dsp:cNvPr id="0" name=""/>
        <dsp:cNvSpPr/>
      </dsp:nvSpPr>
      <dsp:spPr>
        <a:xfrm>
          <a:off x="7744226" y="2169544"/>
          <a:ext cx="1089789" cy="56424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 Digital  assistants 2.8 FTE </a:t>
          </a:r>
        </a:p>
      </dsp:txBody>
      <dsp:txXfrm>
        <a:off x="7744226" y="2169544"/>
        <a:ext cx="1089789" cy="564244"/>
      </dsp:txXfrm>
    </dsp:sp>
    <dsp:sp modelId="{E33DA38E-7D1A-43D1-BEAB-7D3AD462F621}">
      <dsp:nvSpPr>
        <dsp:cNvPr id="0" name=""/>
        <dsp:cNvSpPr/>
      </dsp:nvSpPr>
      <dsp:spPr>
        <a:xfrm>
          <a:off x="8129059" y="2633613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8129059" y="2633613"/>
        <a:ext cx="980810" cy="188081"/>
      </dsp:txXfrm>
    </dsp:sp>
    <dsp:sp modelId="{522A09FE-2E92-0D40-9BAF-D3E08EAB3839}">
      <dsp:nvSpPr>
        <dsp:cNvPr id="0" name=""/>
        <dsp:cNvSpPr/>
      </dsp:nvSpPr>
      <dsp:spPr>
        <a:xfrm>
          <a:off x="4682441" y="3442931"/>
          <a:ext cx="1089789" cy="56424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 err="1"/>
            <a:t>Shelver</a:t>
          </a:r>
          <a:r>
            <a:rPr lang="en-GB" sz="700" kern="1200"/>
            <a:t> 0.6 FTE G1</a:t>
          </a:r>
        </a:p>
      </dsp:txBody>
      <dsp:txXfrm>
        <a:off x="4682441" y="3442931"/>
        <a:ext cx="1089789" cy="564244"/>
      </dsp:txXfrm>
    </dsp:sp>
    <dsp:sp modelId="{D29DEB31-B2BB-1A41-BD34-D68FCE5C6E45}">
      <dsp:nvSpPr>
        <dsp:cNvPr id="0" name=""/>
        <dsp:cNvSpPr/>
      </dsp:nvSpPr>
      <dsp:spPr>
        <a:xfrm>
          <a:off x="9626117" y="883629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9626117" y="883629"/>
        <a:ext cx="980810" cy="188081"/>
      </dsp:txXfrm>
    </dsp:sp>
    <dsp:sp modelId="{49F282B6-3D7F-1048-91FF-2F4DE3E092FC}">
      <dsp:nvSpPr>
        <dsp:cNvPr id="0" name=""/>
        <dsp:cNvSpPr/>
      </dsp:nvSpPr>
      <dsp:spPr>
        <a:xfrm>
          <a:off x="8331589" y="2862448"/>
          <a:ext cx="1089789" cy="564244"/>
        </a:xfrm>
        <a:prstGeom prst="rect">
          <a:avLst/>
        </a:prstGeom>
        <a:solidFill>
          <a:schemeClr val="accent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79621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700" kern="1200"/>
            <a:t>Lib Digital  assistants TTO – 1.34 FTE </a:t>
          </a:r>
        </a:p>
      </dsp:txBody>
      <dsp:txXfrm>
        <a:off x="8331589" y="2862448"/>
        <a:ext cx="1089789" cy="564244"/>
      </dsp:txXfrm>
    </dsp:sp>
    <dsp:sp modelId="{F361F63D-82E6-9B45-88E7-96742E55403F}">
      <dsp:nvSpPr>
        <dsp:cNvPr id="0" name=""/>
        <dsp:cNvSpPr/>
      </dsp:nvSpPr>
      <dsp:spPr>
        <a:xfrm>
          <a:off x="11053224" y="2633613"/>
          <a:ext cx="980810" cy="18808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1053224" y="2633613"/>
        <a:ext cx="980810" cy="18808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F85C48-5F79-4D8E-BAA5-CEDB4DA6CDCB}">
      <dsp:nvSpPr>
        <dsp:cNvPr id="0" name=""/>
        <dsp:cNvSpPr/>
      </dsp:nvSpPr>
      <dsp:spPr>
        <a:xfrm>
          <a:off x="8372017" y="1896758"/>
          <a:ext cx="217166" cy="8079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07930"/>
              </a:lnTo>
              <a:lnTo>
                <a:pt x="217166" y="80793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7530C6-2769-454B-8924-1ED66DEFD761}">
      <dsp:nvSpPr>
        <dsp:cNvPr id="0" name=""/>
        <dsp:cNvSpPr/>
      </dsp:nvSpPr>
      <dsp:spPr>
        <a:xfrm>
          <a:off x="6500919" y="751458"/>
          <a:ext cx="1146775" cy="7702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70278"/>
              </a:lnTo>
              <a:lnTo>
                <a:pt x="1146775" y="770278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A4661F-B54C-499C-8CBD-BEA4A3F0F59C}">
      <dsp:nvSpPr>
        <dsp:cNvPr id="0" name=""/>
        <dsp:cNvSpPr/>
      </dsp:nvSpPr>
      <dsp:spPr>
        <a:xfrm>
          <a:off x="6181045" y="751458"/>
          <a:ext cx="319874" cy="808380"/>
        </a:xfrm>
        <a:custGeom>
          <a:avLst/>
          <a:gdLst/>
          <a:ahLst/>
          <a:cxnLst/>
          <a:rect l="0" t="0" r="0" b="0"/>
          <a:pathLst>
            <a:path>
              <a:moveTo>
                <a:pt x="319874" y="0"/>
              </a:moveTo>
              <a:lnTo>
                <a:pt x="319874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129BB8-02BD-4776-AE1C-8712CC896B85}">
      <dsp:nvSpPr>
        <dsp:cNvPr id="0" name=""/>
        <dsp:cNvSpPr/>
      </dsp:nvSpPr>
      <dsp:spPr>
        <a:xfrm>
          <a:off x="9096339" y="5485069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73C3CC-0DD5-422E-BBE4-9682E385D875}">
      <dsp:nvSpPr>
        <dsp:cNvPr id="0" name=""/>
        <dsp:cNvSpPr/>
      </dsp:nvSpPr>
      <dsp:spPr>
        <a:xfrm>
          <a:off x="10068104" y="4301666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54466E-8F1A-41FF-96F1-7DFBDF1A1634}">
      <dsp:nvSpPr>
        <dsp:cNvPr id="0" name=""/>
        <dsp:cNvSpPr/>
      </dsp:nvSpPr>
      <dsp:spPr>
        <a:xfrm>
          <a:off x="6500919" y="751458"/>
          <a:ext cx="3814627" cy="2800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5154"/>
              </a:lnTo>
              <a:lnTo>
                <a:pt x="3814627" y="2625154"/>
              </a:lnTo>
              <a:lnTo>
                <a:pt x="3814627" y="280016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7FC114-238E-47BA-96C7-E8B24985C3B9}">
      <dsp:nvSpPr>
        <dsp:cNvPr id="0" name=""/>
        <dsp:cNvSpPr/>
      </dsp:nvSpPr>
      <dsp:spPr>
        <a:xfrm>
          <a:off x="7152810" y="5485069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624751-975B-4CCF-8181-10F09638A021}">
      <dsp:nvSpPr>
        <dsp:cNvPr id="0" name=""/>
        <dsp:cNvSpPr/>
      </dsp:nvSpPr>
      <dsp:spPr>
        <a:xfrm>
          <a:off x="8124574" y="4301666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A4343A-18D3-4B48-BDCB-87BFEB489E6A}">
      <dsp:nvSpPr>
        <dsp:cNvPr id="0" name=""/>
        <dsp:cNvSpPr/>
      </dsp:nvSpPr>
      <dsp:spPr>
        <a:xfrm>
          <a:off x="6500919" y="751458"/>
          <a:ext cx="1871097" cy="28001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25154"/>
              </a:lnTo>
              <a:lnTo>
                <a:pt x="1871097" y="2625154"/>
              </a:lnTo>
              <a:lnTo>
                <a:pt x="1871097" y="280016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E7DBAC-5A60-4C96-8F48-4DA38BF56540}">
      <dsp:nvSpPr>
        <dsp:cNvPr id="0" name=""/>
        <dsp:cNvSpPr/>
      </dsp:nvSpPr>
      <dsp:spPr>
        <a:xfrm>
          <a:off x="5209280" y="5485069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24826F-237C-445B-A6C3-057ABF3AE283}">
      <dsp:nvSpPr>
        <dsp:cNvPr id="0" name=""/>
        <dsp:cNvSpPr/>
      </dsp:nvSpPr>
      <dsp:spPr>
        <a:xfrm>
          <a:off x="6181045" y="4301666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BA9986-CD62-4795-B040-9BF7AE4AC7E5}">
      <dsp:nvSpPr>
        <dsp:cNvPr id="0" name=""/>
        <dsp:cNvSpPr/>
      </dsp:nvSpPr>
      <dsp:spPr>
        <a:xfrm>
          <a:off x="6382767" y="751458"/>
          <a:ext cx="91440" cy="2800164"/>
        </a:xfrm>
        <a:custGeom>
          <a:avLst/>
          <a:gdLst/>
          <a:ahLst/>
          <a:cxnLst/>
          <a:rect l="0" t="0" r="0" b="0"/>
          <a:pathLst>
            <a:path>
              <a:moveTo>
                <a:pt x="118152" y="0"/>
              </a:moveTo>
              <a:lnTo>
                <a:pt x="118152" y="2625154"/>
              </a:lnTo>
              <a:lnTo>
                <a:pt x="45720" y="2625154"/>
              </a:lnTo>
              <a:lnTo>
                <a:pt x="45720" y="280016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67E541-6BA4-4B92-9C18-CAE82F664B7B}">
      <dsp:nvSpPr>
        <dsp:cNvPr id="0" name=""/>
        <dsp:cNvSpPr/>
      </dsp:nvSpPr>
      <dsp:spPr>
        <a:xfrm>
          <a:off x="4484957" y="751458"/>
          <a:ext cx="2015962" cy="2800164"/>
        </a:xfrm>
        <a:custGeom>
          <a:avLst/>
          <a:gdLst/>
          <a:ahLst/>
          <a:cxnLst/>
          <a:rect l="0" t="0" r="0" b="0"/>
          <a:pathLst>
            <a:path>
              <a:moveTo>
                <a:pt x="2015962" y="0"/>
              </a:moveTo>
              <a:lnTo>
                <a:pt x="2015962" y="2625154"/>
              </a:lnTo>
              <a:lnTo>
                <a:pt x="0" y="2625154"/>
              </a:lnTo>
              <a:lnTo>
                <a:pt x="0" y="280016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7D89D7-C3F6-43B2-BDEC-A0FFF77B6E2A}">
      <dsp:nvSpPr>
        <dsp:cNvPr id="0" name=""/>
        <dsp:cNvSpPr/>
      </dsp:nvSpPr>
      <dsp:spPr>
        <a:xfrm>
          <a:off x="2293985" y="4301666"/>
          <a:ext cx="247442" cy="808380"/>
        </a:xfrm>
        <a:custGeom>
          <a:avLst/>
          <a:gdLst/>
          <a:ahLst/>
          <a:cxnLst/>
          <a:rect l="0" t="0" r="0" b="0"/>
          <a:pathLst>
            <a:path>
              <a:moveTo>
                <a:pt x="247442" y="0"/>
              </a:moveTo>
              <a:lnTo>
                <a:pt x="247442" y="808380"/>
              </a:lnTo>
              <a:lnTo>
                <a:pt x="0" y="80838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1D96D8-30D3-4783-B0AD-0F8A862BA269}">
      <dsp:nvSpPr>
        <dsp:cNvPr id="0" name=""/>
        <dsp:cNvSpPr/>
      </dsp:nvSpPr>
      <dsp:spPr>
        <a:xfrm>
          <a:off x="2541428" y="751458"/>
          <a:ext cx="3959491" cy="2800164"/>
        </a:xfrm>
        <a:custGeom>
          <a:avLst/>
          <a:gdLst/>
          <a:ahLst/>
          <a:cxnLst/>
          <a:rect l="0" t="0" r="0" b="0"/>
          <a:pathLst>
            <a:path>
              <a:moveTo>
                <a:pt x="3959491" y="0"/>
              </a:moveTo>
              <a:lnTo>
                <a:pt x="3959491" y="2625154"/>
              </a:lnTo>
              <a:lnTo>
                <a:pt x="0" y="2625154"/>
              </a:lnTo>
              <a:lnTo>
                <a:pt x="0" y="280016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67BE8-666B-485F-BFDF-119B70886012}">
      <dsp:nvSpPr>
        <dsp:cNvPr id="0" name=""/>
        <dsp:cNvSpPr/>
      </dsp:nvSpPr>
      <dsp:spPr>
        <a:xfrm>
          <a:off x="2562228" y="1414"/>
          <a:ext cx="7877382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058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LCC Learning Resources Manager G6 1 FTE</a:t>
          </a:r>
        </a:p>
      </dsp:txBody>
      <dsp:txXfrm>
        <a:off x="2562228" y="1414"/>
        <a:ext cx="7877382" cy="750044"/>
      </dsp:txXfrm>
    </dsp:sp>
    <dsp:sp modelId="{A16902D4-2164-444E-AB6E-A172EC6FE74E}">
      <dsp:nvSpPr>
        <dsp:cNvPr id="0" name=""/>
        <dsp:cNvSpPr/>
      </dsp:nvSpPr>
      <dsp:spPr>
        <a:xfrm>
          <a:off x="6066326" y="584781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6066326" y="584781"/>
        <a:ext cx="1303780" cy="250014"/>
      </dsp:txXfrm>
    </dsp:sp>
    <dsp:sp modelId="{62C37953-57CC-48C2-95C9-76D669E60DA2}">
      <dsp:nvSpPr>
        <dsp:cNvPr id="0" name=""/>
        <dsp:cNvSpPr/>
      </dsp:nvSpPr>
      <dsp:spPr>
        <a:xfrm>
          <a:off x="1817105" y="3551622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Weekend Manager</a:t>
          </a:r>
        </a:p>
      </dsp:txBody>
      <dsp:txXfrm>
        <a:off x="1817105" y="3551622"/>
        <a:ext cx="1448644" cy="750044"/>
      </dsp:txXfrm>
    </dsp:sp>
    <dsp:sp modelId="{720BEF6C-B406-4A38-8F8B-F67131FBA397}">
      <dsp:nvSpPr>
        <dsp:cNvPr id="0" name=""/>
        <dsp:cNvSpPr/>
      </dsp:nvSpPr>
      <dsp:spPr>
        <a:xfrm>
          <a:off x="2106834" y="4134990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2106834" y="4134990"/>
        <a:ext cx="1303780" cy="250014"/>
      </dsp:txXfrm>
    </dsp:sp>
    <dsp:sp modelId="{46C1DBC1-8FE1-4D65-BF6B-0710FB93CA71}">
      <dsp:nvSpPr>
        <dsp:cNvPr id="0" name=""/>
        <dsp:cNvSpPr/>
      </dsp:nvSpPr>
      <dsp:spPr>
        <a:xfrm>
          <a:off x="845340" y="4735025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Weekend Assistants</a:t>
          </a:r>
        </a:p>
      </dsp:txBody>
      <dsp:txXfrm>
        <a:off x="845340" y="4735025"/>
        <a:ext cx="1448644" cy="750044"/>
      </dsp:txXfrm>
    </dsp:sp>
    <dsp:sp modelId="{D2E36C94-A70F-40B1-AC2E-D76F206A6B70}">
      <dsp:nvSpPr>
        <dsp:cNvPr id="0" name=""/>
        <dsp:cNvSpPr/>
      </dsp:nvSpPr>
      <dsp:spPr>
        <a:xfrm>
          <a:off x="1135069" y="5318393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1135069" y="5318393"/>
        <a:ext cx="1303780" cy="250014"/>
      </dsp:txXfrm>
    </dsp:sp>
    <dsp:sp modelId="{21A2CE11-B846-44D8-83E8-C0EEF0ABA60C}">
      <dsp:nvSpPr>
        <dsp:cNvPr id="0" name=""/>
        <dsp:cNvSpPr/>
      </dsp:nvSpPr>
      <dsp:spPr>
        <a:xfrm>
          <a:off x="3760635" y="3551622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Evening assistants</a:t>
          </a:r>
        </a:p>
      </dsp:txBody>
      <dsp:txXfrm>
        <a:off x="3760635" y="3551622"/>
        <a:ext cx="1448644" cy="750044"/>
      </dsp:txXfrm>
    </dsp:sp>
    <dsp:sp modelId="{BDB1A501-FE02-4F0A-AD54-019DAB2001C8}">
      <dsp:nvSpPr>
        <dsp:cNvPr id="0" name=""/>
        <dsp:cNvSpPr/>
      </dsp:nvSpPr>
      <dsp:spPr>
        <a:xfrm>
          <a:off x="4050364" y="4134990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4050364" y="4134990"/>
        <a:ext cx="1303780" cy="250014"/>
      </dsp:txXfrm>
    </dsp:sp>
    <dsp:sp modelId="{AE15AE7F-7F2A-40C6-A06C-7844BE8FF320}">
      <dsp:nvSpPr>
        <dsp:cNvPr id="0" name=""/>
        <dsp:cNvSpPr/>
      </dsp:nvSpPr>
      <dsp:spPr>
        <a:xfrm>
          <a:off x="5704165" y="3551622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LCC Academic Support Librarians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Collections</a:t>
          </a:r>
        </a:p>
      </dsp:txBody>
      <dsp:txXfrm>
        <a:off x="5704165" y="3551622"/>
        <a:ext cx="1448644" cy="750044"/>
      </dsp:txXfrm>
    </dsp:sp>
    <dsp:sp modelId="{1813429D-0BE3-4EAC-AD9C-8CCFAACA3C80}">
      <dsp:nvSpPr>
        <dsp:cNvPr id="0" name=""/>
        <dsp:cNvSpPr/>
      </dsp:nvSpPr>
      <dsp:spPr>
        <a:xfrm>
          <a:off x="6019800" y="4258815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6019800" y="4258815"/>
        <a:ext cx="1303780" cy="250014"/>
      </dsp:txXfrm>
    </dsp:sp>
    <dsp:sp modelId="{47ED73DB-FB2D-48C3-8D23-56D5CE7A3198}">
      <dsp:nvSpPr>
        <dsp:cNvPr id="0" name=""/>
        <dsp:cNvSpPr/>
      </dsp:nvSpPr>
      <dsp:spPr>
        <a:xfrm>
          <a:off x="4732400" y="4735025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Assistant Academic Support Librarians</a:t>
          </a:r>
        </a:p>
      </dsp:txBody>
      <dsp:txXfrm>
        <a:off x="4732400" y="4735025"/>
        <a:ext cx="1448644" cy="750044"/>
      </dsp:txXfrm>
    </dsp:sp>
    <dsp:sp modelId="{E73BD16A-45B2-44F2-AD24-BA4ADA52FBCF}">
      <dsp:nvSpPr>
        <dsp:cNvPr id="0" name=""/>
        <dsp:cNvSpPr/>
      </dsp:nvSpPr>
      <dsp:spPr>
        <a:xfrm>
          <a:off x="5022129" y="5318393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5022129" y="5318393"/>
        <a:ext cx="1303780" cy="250014"/>
      </dsp:txXfrm>
    </dsp:sp>
    <dsp:sp modelId="{139FF337-0FA8-4256-8C82-1198B2EDB3BD}">
      <dsp:nvSpPr>
        <dsp:cNvPr id="0" name=""/>
        <dsp:cNvSpPr/>
      </dsp:nvSpPr>
      <dsp:spPr>
        <a:xfrm>
          <a:off x="3760635" y="5918428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Library Assistants</a:t>
          </a:r>
        </a:p>
      </dsp:txBody>
      <dsp:txXfrm>
        <a:off x="3760635" y="5918428"/>
        <a:ext cx="1448644" cy="750044"/>
      </dsp:txXfrm>
    </dsp:sp>
    <dsp:sp modelId="{DA143E8C-0A84-4485-B6BB-0AA6F2ACDFB3}">
      <dsp:nvSpPr>
        <dsp:cNvPr id="0" name=""/>
        <dsp:cNvSpPr/>
      </dsp:nvSpPr>
      <dsp:spPr>
        <a:xfrm>
          <a:off x="4050364" y="6501796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4050364" y="6501796"/>
        <a:ext cx="1303780" cy="250014"/>
      </dsp:txXfrm>
    </dsp:sp>
    <dsp:sp modelId="{65098275-6E69-43DE-AD06-740C36F6C6C7}">
      <dsp:nvSpPr>
        <dsp:cNvPr id="0" name=""/>
        <dsp:cNvSpPr/>
      </dsp:nvSpPr>
      <dsp:spPr>
        <a:xfrm>
          <a:off x="7647695" y="3551622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LCC Academic </a:t>
          </a:r>
          <a:r>
            <a:rPr lang="en-GB" sz="1300" kern="1200" err="1"/>
            <a:t>Ssupport</a:t>
          </a:r>
          <a:r>
            <a:rPr lang="en-GB" sz="1300" kern="1200"/>
            <a:t> Librarians 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Customer Services</a:t>
          </a:r>
        </a:p>
      </dsp:txBody>
      <dsp:txXfrm>
        <a:off x="7647695" y="3551622"/>
        <a:ext cx="1448644" cy="750044"/>
      </dsp:txXfrm>
    </dsp:sp>
    <dsp:sp modelId="{141D169B-DF70-4815-B97B-19F3D884FA14}">
      <dsp:nvSpPr>
        <dsp:cNvPr id="0" name=""/>
        <dsp:cNvSpPr/>
      </dsp:nvSpPr>
      <dsp:spPr>
        <a:xfrm>
          <a:off x="7927893" y="4296914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7927893" y="4296914"/>
        <a:ext cx="1303780" cy="250014"/>
      </dsp:txXfrm>
    </dsp:sp>
    <dsp:sp modelId="{6CB72597-5ABD-48AE-BC3A-B1F5B7F359FE}">
      <dsp:nvSpPr>
        <dsp:cNvPr id="0" name=""/>
        <dsp:cNvSpPr/>
      </dsp:nvSpPr>
      <dsp:spPr>
        <a:xfrm>
          <a:off x="6675930" y="4735025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Assistant Academic Support Librarians</a:t>
          </a:r>
        </a:p>
      </dsp:txBody>
      <dsp:txXfrm>
        <a:off x="6675930" y="4735025"/>
        <a:ext cx="1448644" cy="750044"/>
      </dsp:txXfrm>
    </dsp:sp>
    <dsp:sp modelId="{BD093CDB-5BCA-45F0-A568-9A68B195813C}">
      <dsp:nvSpPr>
        <dsp:cNvPr id="0" name=""/>
        <dsp:cNvSpPr/>
      </dsp:nvSpPr>
      <dsp:spPr>
        <a:xfrm>
          <a:off x="6965659" y="5318393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6965659" y="5318393"/>
        <a:ext cx="1303780" cy="250014"/>
      </dsp:txXfrm>
    </dsp:sp>
    <dsp:sp modelId="{C89DF44E-BAE9-49FF-ABEE-CD8C4746AF1A}">
      <dsp:nvSpPr>
        <dsp:cNvPr id="0" name=""/>
        <dsp:cNvSpPr/>
      </dsp:nvSpPr>
      <dsp:spPr>
        <a:xfrm>
          <a:off x="5704165" y="5918428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Library Assistants</a:t>
          </a:r>
        </a:p>
      </dsp:txBody>
      <dsp:txXfrm>
        <a:off x="5704165" y="5918428"/>
        <a:ext cx="1448644" cy="750044"/>
      </dsp:txXfrm>
    </dsp:sp>
    <dsp:sp modelId="{473F1E50-0F69-4E85-9DE8-4EF1DBE76C97}">
      <dsp:nvSpPr>
        <dsp:cNvPr id="0" name=""/>
        <dsp:cNvSpPr/>
      </dsp:nvSpPr>
      <dsp:spPr>
        <a:xfrm>
          <a:off x="5993894" y="6501796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5993894" y="6501796"/>
        <a:ext cx="1303780" cy="250014"/>
      </dsp:txXfrm>
    </dsp:sp>
    <dsp:sp modelId="{5E184024-A796-4D4B-8DDA-139F3E1CED02}">
      <dsp:nvSpPr>
        <dsp:cNvPr id="0" name=""/>
        <dsp:cNvSpPr/>
      </dsp:nvSpPr>
      <dsp:spPr>
        <a:xfrm>
          <a:off x="9591224" y="3551622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LCC Academic Support Librarians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Academic liaison</a:t>
          </a:r>
        </a:p>
      </dsp:txBody>
      <dsp:txXfrm>
        <a:off x="9591224" y="3551622"/>
        <a:ext cx="1448644" cy="750044"/>
      </dsp:txXfrm>
    </dsp:sp>
    <dsp:sp modelId="{51DEE928-64D0-492F-AE20-97A9889275EE}">
      <dsp:nvSpPr>
        <dsp:cNvPr id="0" name=""/>
        <dsp:cNvSpPr/>
      </dsp:nvSpPr>
      <dsp:spPr>
        <a:xfrm>
          <a:off x="9880953" y="4325491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9880953" y="4325491"/>
        <a:ext cx="1303780" cy="250014"/>
      </dsp:txXfrm>
    </dsp:sp>
    <dsp:sp modelId="{D782972C-7AEA-45C0-B97F-D2C524C885CF}">
      <dsp:nvSpPr>
        <dsp:cNvPr id="0" name=""/>
        <dsp:cNvSpPr/>
      </dsp:nvSpPr>
      <dsp:spPr>
        <a:xfrm>
          <a:off x="8619459" y="4735025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Assistant Academic Support Librarians</a:t>
          </a:r>
        </a:p>
      </dsp:txBody>
      <dsp:txXfrm>
        <a:off x="8619459" y="4735025"/>
        <a:ext cx="1448644" cy="750044"/>
      </dsp:txXfrm>
    </dsp:sp>
    <dsp:sp modelId="{8302A28C-EBBB-440E-93EB-5B0B343207FA}">
      <dsp:nvSpPr>
        <dsp:cNvPr id="0" name=""/>
        <dsp:cNvSpPr/>
      </dsp:nvSpPr>
      <dsp:spPr>
        <a:xfrm>
          <a:off x="8909188" y="5318393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8909188" y="5318393"/>
        <a:ext cx="1303780" cy="250014"/>
      </dsp:txXfrm>
    </dsp:sp>
    <dsp:sp modelId="{C9B40136-5AEF-4B94-99EB-FB6601184535}">
      <dsp:nvSpPr>
        <dsp:cNvPr id="0" name=""/>
        <dsp:cNvSpPr/>
      </dsp:nvSpPr>
      <dsp:spPr>
        <a:xfrm>
          <a:off x="7647695" y="5918428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Library Assistants</a:t>
          </a:r>
        </a:p>
      </dsp:txBody>
      <dsp:txXfrm>
        <a:off x="7647695" y="5918428"/>
        <a:ext cx="1448644" cy="750044"/>
      </dsp:txXfrm>
    </dsp:sp>
    <dsp:sp modelId="{65D70036-287F-482D-82B6-F61154DDCA66}">
      <dsp:nvSpPr>
        <dsp:cNvPr id="0" name=""/>
        <dsp:cNvSpPr/>
      </dsp:nvSpPr>
      <dsp:spPr>
        <a:xfrm>
          <a:off x="7937424" y="6501796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7937424" y="6501796"/>
        <a:ext cx="1303780" cy="250014"/>
      </dsp:txXfrm>
    </dsp:sp>
    <dsp:sp modelId="{23792713-D5C5-4A45-83E8-CE81DBC2FF7A}">
      <dsp:nvSpPr>
        <dsp:cNvPr id="0" name=""/>
        <dsp:cNvSpPr/>
      </dsp:nvSpPr>
      <dsp:spPr>
        <a:xfrm>
          <a:off x="4732400" y="1184817"/>
          <a:ext cx="1448644" cy="750044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LCC ALRM</a:t>
          </a:r>
        </a:p>
      </dsp:txBody>
      <dsp:txXfrm>
        <a:off x="4732400" y="1184817"/>
        <a:ext cx="1448644" cy="750044"/>
      </dsp:txXfrm>
    </dsp:sp>
    <dsp:sp modelId="{D2DF1567-CB1D-4F47-A13B-777E5AA7D87E}">
      <dsp:nvSpPr>
        <dsp:cNvPr id="0" name=""/>
        <dsp:cNvSpPr/>
      </dsp:nvSpPr>
      <dsp:spPr>
        <a:xfrm>
          <a:off x="4988257" y="2056051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4988257" y="2056051"/>
        <a:ext cx="1303780" cy="250014"/>
      </dsp:txXfrm>
    </dsp:sp>
    <dsp:sp modelId="{6AF44756-0702-485F-9CF8-50766EE7C61F}">
      <dsp:nvSpPr>
        <dsp:cNvPr id="0" name=""/>
        <dsp:cNvSpPr/>
      </dsp:nvSpPr>
      <dsp:spPr>
        <a:xfrm>
          <a:off x="7647695" y="1146714"/>
          <a:ext cx="1448644" cy="75004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Senior IT Advisor</a:t>
          </a:r>
        </a:p>
      </dsp:txBody>
      <dsp:txXfrm>
        <a:off x="7647695" y="1146714"/>
        <a:ext cx="1448644" cy="750044"/>
      </dsp:txXfrm>
    </dsp:sp>
    <dsp:sp modelId="{5426CF1D-7DC3-4582-BDE8-5EBEFB19CD8B}">
      <dsp:nvSpPr>
        <dsp:cNvPr id="0" name=""/>
        <dsp:cNvSpPr/>
      </dsp:nvSpPr>
      <dsp:spPr>
        <a:xfrm>
          <a:off x="7937424" y="1768184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7937424" y="1768184"/>
        <a:ext cx="1303780" cy="250014"/>
      </dsp:txXfrm>
    </dsp:sp>
    <dsp:sp modelId="{A5FCD320-9228-4066-8AB7-6DA5BCB57746}">
      <dsp:nvSpPr>
        <dsp:cNvPr id="0" name=""/>
        <dsp:cNvSpPr/>
      </dsp:nvSpPr>
      <dsp:spPr>
        <a:xfrm>
          <a:off x="8589184" y="2329667"/>
          <a:ext cx="1448644" cy="750044"/>
        </a:xfrm>
        <a:prstGeom prst="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10584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IT assistants</a:t>
          </a:r>
        </a:p>
      </dsp:txBody>
      <dsp:txXfrm>
        <a:off x="8589184" y="2329667"/>
        <a:ext cx="1448644" cy="750044"/>
      </dsp:txXfrm>
    </dsp:sp>
    <dsp:sp modelId="{9C342C7E-9669-45D2-8205-106632F55260}">
      <dsp:nvSpPr>
        <dsp:cNvPr id="0" name=""/>
        <dsp:cNvSpPr/>
      </dsp:nvSpPr>
      <dsp:spPr>
        <a:xfrm>
          <a:off x="8846349" y="2895909"/>
          <a:ext cx="1303780" cy="25001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600" kern="1200"/>
        </a:p>
      </dsp:txBody>
      <dsp:txXfrm>
        <a:off x="8846349" y="2895909"/>
        <a:ext cx="1303780" cy="2500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F2730E-E5A4-4D32-895F-B0CBBC627A6E}">
      <dsp:nvSpPr>
        <dsp:cNvPr id="0" name=""/>
        <dsp:cNvSpPr/>
      </dsp:nvSpPr>
      <dsp:spPr>
        <a:xfrm>
          <a:off x="4453445" y="1664700"/>
          <a:ext cx="208532" cy="6461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6144"/>
              </a:lnTo>
              <a:lnTo>
                <a:pt x="208532" y="64614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06706-710C-4507-B36B-F1D9DE02D45E}">
      <dsp:nvSpPr>
        <dsp:cNvPr id="0" name=""/>
        <dsp:cNvSpPr/>
      </dsp:nvSpPr>
      <dsp:spPr>
        <a:xfrm>
          <a:off x="3425957" y="2626894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881B4C-0155-4C1F-87CC-B12FCA47261E}">
      <dsp:nvSpPr>
        <dsp:cNvPr id="0" name=""/>
        <dsp:cNvSpPr/>
      </dsp:nvSpPr>
      <dsp:spPr>
        <a:xfrm>
          <a:off x="4244913" y="1664700"/>
          <a:ext cx="208532" cy="646144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46144"/>
              </a:lnTo>
              <a:lnTo>
                <a:pt x="0" y="646144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5332B4-8584-4174-BC4D-6D0B29C9B838}">
      <dsp:nvSpPr>
        <dsp:cNvPr id="0" name=""/>
        <dsp:cNvSpPr/>
      </dsp:nvSpPr>
      <dsp:spPr>
        <a:xfrm>
          <a:off x="5063869" y="632266"/>
          <a:ext cx="1088530" cy="716383"/>
        </a:xfrm>
        <a:custGeom>
          <a:avLst/>
          <a:gdLst/>
          <a:ahLst/>
          <a:cxnLst/>
          <a:rect l="0" t="0" r="0" b="0"/>
          <a:pathLst>
            <a:path>
              <a:moveTo>
                <a:pt x="1088530" y="0"/>
              </a:moveTo>
              <a:lnTo>
                <a:pt x="1088530" y="716383"/>
              </a:lnTo>
              <a:lnTo>
                <a:pt x="0" y="716383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476B51-173B-4859-A848-43CC0F2C0008}">
      <dsp:nvSpPr>
        <dsp:cNvPr id="0" name=""/>
        <dsp:cNvSpPr/>
      </dsp:nvSpPr>
      <dsp:spPr>
        <a:xfrm>
          <a:off x="6701780" y="5618835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2AB87F-C3D4-4DDB-9A36-0CD67787071F}">
      <dsp:nvSpPr>
        <dsp:cNvPr id="0" name=""/>
        <dsp:cNvSpPr/>
      </dsp:nvSpPr>
      <dsp:spPr>
        <a:xfrm>
          <a:off x="7520736" y="4621521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544102-0069-40F9-A651-BC209990C6ED}">
      <dsp:nvSpPr>
        <dsp:cNvPr id="0" name=""/>
        <dsp:cNvSpPr/>
      </dsp:nvSpPr>
      <dsp:spPr>
        <a:xfrm>
          <a:off x="6152399" y="632266"/>
          <a:ext cx="1576868" cy="3357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9664"/>
              </a:lnTo>
              <a:lnTo>
                <a:pt x="1576868" y="3209664"/>
              </a:lnTo>
              <a:lnTo>
                <a:pt x="1576868" y="335715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E47083-D543-4B62-83B0-7F3028A22791}">
      <dsp:nvSpPr>
        <dsp:cNvPr id="0" name=""/>
        <dsp:cNvSpPr/>
      </dsp:nvSpPr>
      <dsp:spPr>
        <a:xfrm>
          <a:off x="5063869" y="5618835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6ACEA1-31F3-4683-8F26-4C23D126DE3E}">
      <dsp:nvSpPr>
        <dsp:cNvPr id="0" name=""/>
        <dsp:cNvSpPr/>
      </dsp:nvSpPr>
      <dsp:spPr>
        <a:xfrm>
          <a:off x="5882824" y="4621521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B44475-DF52-4B0D-8CA7-D29802AFC730}">
      <dsp:nvSpPr>
        <dsp:cNvPr id="0" name=""/>
        <dsp:cNvSpPr/>
      </dsp:nvSpPr>
      <dsp:spPr>
        <a:xfrm>
          <a:off x="6045637" y="632266"/>
          <a:ext cx="91440" cy="3357154"/>
        </a:xfrm>
        <a:custGeom>
          <a:avLst/>
          <a:gdLst/>
          <a:ahLst/>
          <a:cxnLst/>
          <a:rect l="0" t="0" r="0" b="0"/>
          <a:pathLst>
            <a:path>
              <a:moveTo>
                <a:pt x="106762" y="0"/>
              </a:moveTo>
              <a:lnTo>
                <a:pt x="106762" y="3209664"/>
              </a:lnTo>
              <a:lnTo>
                <a:pt x="45720" y="3209664"/>
              </a:lnTo>
              <a:lnTo>
                <a:pt x="45720" y="335715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E7BACC-3AD8-4364-9BC7-17F7833A1FDE}">
      <dsp:nvSpPr>
        <dsp:cNvPr id="0" name=""/>
        <dsp:cNvSpPr/>
      </dsp:nvSpPr>
      <dsp:spPr>
        <a:xfrm>
          <a:off x="3425957" y="5618835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A26D19-6DD4-4AFB-BA5A-4F5C1FAE1D1A}">
      <dsp:nvSpPr>
        <dsp:cNvPr id="0" name=""/>
        <dsp:cNvSpPr/>
      </dsp:nvSpPr>
      <dsp:spPr>
        <a:xfrm>
          <a:off x="4244913" y="4621521"/>
          <a:ext cx="208532" cy="681263"/>
        </a:xfrm>
        <a:custGeom>
          <a:avLst/>
          <a:gdLst/>
          <a:ahLst/>
          <a:cxnLst/>
          <a:rect l="0" t="0" r="0" b="0"/>
          <a:pathLst>
            <a:path>
              <a:moveTo>
                <a:pt x="208532" y="0"/>
              </a:moveTo>
              <a:lnTo>
                <a:pt x="208532" y="681263"/>
              </a:lnTo>
              <a:lnTo>
                <a:pt x="0" y="681263"/>
              </a:lnTo>
            </a:path>
          </a:pathLst>
        </a:custGeom>
        <a:noFill/>
        <a:ln w="127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1A3D2E-8F1D-4BB1-9A3A-6E564A97E55F}">
      <dsp:nvSpPr>
        <dsp:cNvPr id="0" name=""/>
        <dsp:cNvSpPr/>
      </dsp:nvSpPr>
      <dsp:spPr>
        <a:xfrm>
          <a:off x="4453445" y="632266"/>
          <a:ext cx="1698953" cy="3357154"/>
        </a:xfrm>
        <a:custGeom>
          <a:avLst/>
          <a:gdLst/>
          <a:ahLst/>
          <a:cxnLst/>
          <a:rect l="0" t="0" r="0" b="0"/>
          <a:pathLst>
            <a:path>
              <a:moveTo>
                <a:pt x="1698953" y="0"/>
              </a:moveTo>
              <a:lnTo>
                <a:pt x="1698953" y="3209664"/>
              </a:lnTo>
              <a:lnTo>
                <a:pt x="0" y="3209664"/>
              </a:lnTo>
              <a:lnTo>
                <a:pt x="0" y="3357154"/>
              </a:lnTo>
            </a:path>
          </a:pathLst>
        </a:custGeom>
        <a:noFill/>
        <a:ln w="12700" cap="flat" cmpd="sng" algn="ctr">
          <a:solidFill>
            <a:schemeClr val="accent4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17FF69-33AD-404A-95F3-5274E9771391}">
      <dsp:nvSpPr>
        <dsp:cNvPr id="0" name=""/>
        <dsp:cNvSpPr/>
      </dsp:nvSpPr>
      <dsp:spPr>
        <a:xfrm>
          <a:off x="2413160" y="166"/>
          <a:ext cx="7478478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89196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/>
            <a:t>LCF Learning Resources Manager G6 1 FTE</a:t>
          </a:r>
        </a:p>
      </dsp:txBody>
      <dsp:txXfrm>
        <a:off x="2413160" y="166"/>
        <a:ext cx="7478478" cy="632100"/>
      </dsp:txXfrm>
    </dsp:sp>
    <dsp:sp modelId="{AF90D6A9-1028-4812-AA60-E6095C0867B5}">
      <dsp:nvSpPr>
        <dsp:cNvPr id="0" name=""/>
        <dsp:cNvSpPr/>
      </dsp:nvSpPr>
      <dsp:spPr>
        <a:xfrm>
          <a:off x="5786145" y="491800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5786145" y="491800"/>
        <a:ext cx="1098761" cy="210700"/>
      </dsp:txXfrm>
    </dsp:sp>
    <dsp:sp modelId="{C01DBC59-3CCD-4DA0-8AE1-057748AEF362}">
      <dsp:nvSpPr>
        <dsp:cNvPr id="0" name=""/>
        <dsp:cNvSpPr/>
      </dsp:nvSpPr>
      <dsp:spPr>
        <a:xfrm>
          <a:off x="3843022" y="3989421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ASL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Collections</a:t>
          </a:r>
        </a:p>
      </dsp:txBody>
      <dsp:txXfrm>
        <a:off x="3843022" y="3989421"/>
        <a:ext cx="1220846" cy="632100"/>
      </dsp:txXfrm>
    </dsp:sp>
    <dsp:sp modelId="{88FDB258-30DE-4A36-9895-FCC5096B9D9A}">
      <dsp:nvSpPr>
        <dsp:cNvPr id="0" name=""/>
        <dsp:cNvSpPr/>
      </dsp:nvSpPr>
      <dsp:spPr>
        <a:xfrm>
          <a:off x="4087191" y="4481054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087191" y="4481054"/>
        <a:ext cx="1098761" cy="210700"/>
      </dsp:txXfrm>
    </dsp:sp>
    <dsp:sp modelId="{120294B0-6A31-4B49-98A8-C9584215AD13}">
      <dsp:nvSpPr>
        <dsp:cNvPr id="0" name=""/>
        <dsp:cNvSpPr/>
      </dsp:nvSpPr>
      <dsp:spPr>
        <a:xfrm>
          <a:off x="3024066" y="4986735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AASLs</a:t>
          </a:r>
        </a:p>
      </dsp:txBody>
      <dsp:txXfrm>
        <a:off x="3024066" y="4986735"/>
        <a:ext cx="1220846" cy="632100"/>
      </dsp:txXfrm>
    </dsp:sp>
    <dsp:sp modelId="{00E9B5F6-956C-4605-B62E-71D6343B843F}">
      <dsp:nvSpPr>
        <dsp:cNvPr id="0" name=""/>
        <dsp:cNvSpPr/>
      </dsp:nvSpPr>
      <dsp:spPr>
        <a:xfrm>
          <a:off x="3268236" y="5478368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3268236" y="5478368"/>
        <a:ext cx="1098761" cy="210700"/>
      </dsp:txXfrm>
    </dsp:sp>
    <dsp:sp modelId="{D2D2954A-45C0-4C5D-9317-31EFFE0CC205}">
      <dsp:nvSpPr>
        <dsp:cNvPr id="0" name=""/>
        <dsp:cNvSpPr/>
      </dsp:nvSpPr>
      <dsp:spPr>
        <a:xfrm>
          <a:off x="2205111" y="5984048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LAs</a:t>
          </a:r>
        </a:p>
      </dsp:txBody>
      <dsp:txXfrm>
        <a:off x="2205111" y="5984048"/>
        <a:ext cx="1220846" cy="632100"/>
      </dsp:txXfrm>
    </dsp:sp>
    <dsp:sp modelId="{EA352B51-7AB0-4CB5-B06F-AAEC7CB9571E}">
      <dsp:nvSpPr>
        <dsp:cNvPr id="0" name=""/>
        <dsp:cNvSpPr/>
      </dsp:nvSpPr>
      <dsp:spPr>
        <a:xfrm>
          <a:off x="2449280" y="6475682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2449280" y="6475682"/>
        <a:ext cx="1098761" cy="210700"/>
      </dsp:txXfrm>
    </dsp:sp>
    <dsp:sp modelId="{1F747714-E0E7-4672-ADFF-958032E19EC6}">
      <dsp:nvSpPr>
        <dsp:cNvPr id="0" name=""/>
        <dsp:cNvSpPr/>
      </dsp:nvSpPr>
      <dsp:spPr>
        <a:xfrm>
          <a:off x="5480933" y="3989421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ASL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Customer Service</a:t>
          </a:r>
        </a:p>
      </dsp:txBody>
      <dsp:txXfrm>
        <a:off x="5480933" y="3989421"/>
        <a:ext cx="1220846" cy="632100"/>
      </dsp:txXfrm>
    </dsp:sp>
    <dsp:sp modelId="{C06A0B13-DE18-41B8-A63B-3BBACB282E7F}">
      <dsp:nvSpPr>
        <dsp:cNvPr id="0" name=""/>
        <dsp:cNvSpPr/>
      </dsp:nvSpPr>
      <dsp:spPr>
        <a:xfrm>
          <a:off x="5725103" y="4481054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5725103" y="4481054"/>
        <a:ext cx="1098761" cy="210700"/>
      </dsp:txXfrm>
    </dsp:sp>
    <dsp:sp modelId="{6BECE2FF-93D8-4A1F-9638-D2C305E3CB46}">
      <dsp:nvSpPr>
        <dsp:cNvPr id="0" name=""/>
        <dsp:cNvSpPr/>
      </dsp:nvSpPr>
      <dsp:spPr>
        <a:xfrm>
          <a:off x="4661978" y="4986735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AASLs</a:t>
          </a:r>
        </a:p>
      </dsp:txBody>
      <dsp:txXfrm>
        <a:off x="4661978" y="4986735"/>
        <a:ext cx="1220846" cy="632100"/>
      </dsp:txXfrm>
    </dsp:sp>
    <dsp:sp modelId="{36648353-AEF6-421B-82CE-8538BC5DDE22}">
      <dsp:nvSpPr>
        <dsp:cNvPr id="0" name=""/>
        <dsp:cNvSpPr/>
      </dsp:nvSpPr>
      <dsp:spPr>
        <a:xfrm>
          <a:off x="4906147" y="5478368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906147" y="5478368"/>
        <a:ext cx="1098761" cy="210700"/>
      </dsp:txXfrm>
    </dsp:sp>
    <dsp:sp modelId="{32557DB9-2F60-4CBC-983F-5FAA2123C90D}">
      <dsp:nvSpPr>
        <dsp:cNvPr id="0" name=""/>
        <dsp:cNvSpPr/>
      </dsp:nvSpPr>
      <dsp:spPr>
        <a:xfrm>
          <a:off x="3843022" y="5984048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LAs</a:t>
          </a:r>
        </a:p>
      </dsp:txBody>
      <dsp:txXfrm>
        <a:off x="3843022" y="5984048"/>
        <a:ext cx="1220846" cy="632100"/>
      </dsp:txXfrm>
    </dsp:sp>
    <dsp:sp modelId="{C650D474-5638-49CF-BFD2-69B94B2C3935}">
      <dsp:nvSpPr>
        <dsp:cNvPr id="0" name=""/>
        <dsp:cNvSpPr/>
      </dsp:nvSpPr>
      <dsp:spPr>
        <a:xfrm>
          <a:off x="4087191" y="6475682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087191" y="6475682"/>
        <a:ext cx="1098761" cy="210700"/>
      </dsp:txXfrm>
    </dsp:sp>
    <dsp:sp modelId="{FC54E566-9BB3-4970-9022-3C46F6B86F7B}">
      <dsp:nvSpPr>
        <dsp:cNvPr id="0" name=""/>
        <dsp:cNvSpPr/>
      </dsp:nvSpPr>
      <dsp:spPr>
        <a:xfrm>
          <a:off x="7118845" y="3989421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ASL</a:t>
          </a:r>
        </a:p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Academic Liaison</a:t>
          </a:r>
        </a:p>
      </dsp:txBody>
      <dsp:txXfrm>
        <a:off x="7118845" y="3989421"/>
        <a:ext cx="1220846" cy="632100"/>
      </dsp:txXfrm>
    </dsp:sp>
    <dsp:sp modelId="{2A1281EE-CF8F-47FC-9E96-0FB157E1201B}">
      <dsp:nvSpPr>
        <dsp:cNvPr id="0" name=""/>
        <dsp:cNvSpPr/>
      </dsp:nvSpPr>
      <dsp:spPr>
        <a:xfrm>
          <a:off x="7363014" y="4481054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7363014" y="4481054"/>
        <a:ext cx="1098761" cy="210700"/>
      </dsp:txXfrm>
    </dsp:sp>
    <dsp:sp modelId="{48342DB8-7D98-4F93-B1F3-44FBE2446847}">
      <dsp:nvSpPr>
        <dsp:cNvPr id="0" name=""/>
        <dsp:cNvSpPr/>
      </dsp:nvSpPr>
      <dsp:spPr>
        <a:xfrm>
          <a:off x="6299889" y="4986735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AASLs</a:t>
          </a:r>
        </a:p>
      </dsp:txBody>
      <dsp:txXfrm>
        <a:off x="6299889" y="4986735"/>
        <a:ext cx="1220846" cy="632100"/>
      </dsp:txXfrm>
    </dsp:sp>
    <dsp:sp modelId="{3C36A89F-2F29-4832-A7D1-BD6F6A39A023}">
      <dsp:nvSpPr>
        <dsp:cNvPr id="0" name=""/>
        <dsp:cNvSpPr/>
      </dsp:nvSpPr>
      <dsp:spPr>
        <a:xfrm>
          <a:off x="6544058" y="5478368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6544058" y="5478368"/>
        <a:ext cx="1098761" cy="210700"/>
      </dsp:txXfrm>
    </dsp:sp>
    <dsp:sp modelId="{B0D906C7-3F9B-47CF-B860-9FB32BB7BB1F}">
      <dsp:nvSpPr>
        <dsp:cNvPr id="0" name=""/>
        <dsp:cNvSpPr/>
      </dsp:nvSpPr>
      <dsp:spPr>
        <a:xfrm>
          <a:off x="5480933" y="5984048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LAs</a:t>
          </a:r>
        </a:p>
      </dsp:txBody>
      <dsp:txXfrm>
        <a:off x="5480933" y="5984048"/>
        <a:ext cx="1220846" cy="632100"/>
      </dsp:txXfrm>
    </dsp:sp>
    <dsp:sp modelId="{BB0D7A71-CC46-49B3-906D-134CBC2F47D2}">
      <dsp:nvSpPr>
        <dsp:cNvPr id="0" name=""/>
        <dsp:cNvSpPr/>
      </dsp:nvSpPr>
      <dsp:spPr>
        <a:xfrm>
          <a:off x="5725103" y="6475682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5725103" y="6475682"/>
        <a:ext cx="1098761" cy="210700"/>
      </dsp:txXfrm>
    </dsp:sp>
    <dsp:sp modelId="{171DBC76-7F54-4EB4-A43B-CFA64383C5FE}">
      <dsp:nvSpPr>
        <dsp:cNvPr id="0" name=""/>
        <dsp:cNvSpPr/>
      </dsp:nvSpPr>
      <dsp:spPr>
        <a:xfrm>
          <a:off x="3843022" y="1032599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LCF ALRM</a:t>
          </a:r>
        </a:p>
      </dsp:txBody>
      <dsp:txXfrm>
        <a:off x="3843022" y="1032599"/>
        <a:ext cx="1220846" cy="632100"/>
      </dsp:txXfrm>
    </dsp:sp>
    <dsp:sp modelId="{D1708FEC-44D6-4985-AD8E-28C647A5A39B}">
      <dsp:nvSpPr>
        <dsp:cNvPr id="0" name=""/>
        <dsp:cNvSpPr/>
      </dsp:nvSpPr>
      <dsp:spPr>
        <a:xfrm>
          <a:off x="4087191" y="1489113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087191" y="1489113"/>
        <a:ext cx="1098761" cy="210700"/>
      </dsp:txXfrm>
    </dsp:sp>
    <dsp:sp modelId="{E5F364D3-E059-4D5E-BC5A-B0C9EE25CBBA}">
      <dsp:nvSpPr>
        <dsp:cNvPr id="0" name=""/>
        <dsp:cNvSpPr/>
      </dsp:nvSpPr>
      <dsp:spPr>
        <a:xfrm>
          <a:off x="3024066" y="1994794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Weekend Manager</a:t>
          </a:r>
        </a:p>
      </dsp:txBody>
      <dsp:txXfrm>
        <a:off x="3024066" y="1994794"/>
        <a:ext cx="1220846" cy="632100"/>
      </dsp:txXfrm>
    </dsp:sp>
    <dsp:sp modelId="{CB945058-7EF2-4CF4-94FD-86CA023702EE}">
      <dsp:nvSpPr>
        <dsp:cNvPr id="0" name=""/>
        <dsp:cNvSpPr/>
      </dsp:nvSpPr>
      <dsp:spPr>
        <a:xfrm>
          <a:off x="3268236" y="2486427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3268236" y="2486427"/>
        <a:ext cx="1098761" cy="210700"/>
      </dsp:txXfrm>
    </dsp:sp>
    <dsp:sp modelId="{22ED36B8-3E77-4CB2-AB7B-7B0B2FEA61D3}">
      <dsp:nvSpPr>
        <dsp:cNvPr id="0" name=""/>
        <dsp:cNvSpPr/>
      </dsp:nvSpPr>
      <dsp:spPr>
        <a:xfrm>
          <a:off x="2205111" y="2992107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Weekend Assistants</a:t>
          </a:r>
        </a:p>
      </dsp:txBody>
      <dsp:txXfrm>
        <a:off x="2205111" y="2992107"/>
        <a:ext cx="1220846" cy="632100"/>
      </dsp:txXfrm>
    </dsp:sp>
    <dsp:sp modelId="{4BBA9F9A-E03E-485C-8B33-9F07777BBF13}">
      <dsp:nvSpPr>
        <dsp:cNvPr id="0" name=""/>
        <dsp:cNvSpPr/>
      </dsp:nvSpPr>
      <dsp:spPr>
        <a:xfrm>
          <a:off x="2449280" y="3483741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2449280" y="3483741"/>
        <a:ext cx="1098761" cy="210700"/>
      </dsp:txXfrm>
    </dsp:sp>
    <dsp:sp modelId="{ADDFFCC3-8A84-4A38-B6C3-87900499C69C}">
      <dsp:nvSpPr>
        <dsp:cNvPr id="0" name=""/>
        <dsp:cNvSpPr/>
      </dsp:nvSpPr>
      <dsp:spPr>
        <a:xfrm>
          <a:off x="4661978" y="1994794"/>
          <a:ext cx="1220846" cy="6321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9196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Evening Assistants</a:t>
          </a:r>
        </a:p>
      </dsp:txBody>
      <dsp:txXfrm>
        <a:off x="4661978" y="1994794"/>
        <a:ext cx="1220846" cy="632100"/>
      </dsp:txXfrm>
    </dsp:sp>
    <dsp:sp modelId="{412CDB1E-D3C6-4DFC-B0DB-4D5F067EDC31}">
      <dsp:nvSpPr>
        <dsp:cNvPr id="0" name=""/>
        <dsp:cNvSpPr/>
      </dsp:nvSpPr>
      <dsp:spPr>
        <a:xfrm>
          <a:off x="4906147" y="2486427"/>
          <a:ext cx="1098761" cy="2107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8255" rIns="33020" bIns="8255" numCol="1" spcCol="1270" anchor="ctr" anchorCtr="0">
          <a:noAutofit/>
        </a:bodyPr>
        <a:lstStyle/>
        <a:p>
          <a:pPr marL="0" lvl="0" indent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906147" y="2486427"/>
        <a:ext cx="1098761" cy="2107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6429B-C095-43DC-86BC-5F3B04C0E174}">
      <dsp:nvSpPr>
        <dsp:cNvPr id="0" name=""/>
        <dsp:cNvSpPr/>
      </dsp:nvSpPr>
      <dsp:spPr>
        <a:xfrm>
          <a:off x="11256940" y="3255813"/>
          <a:ext cx="91440" cy="3383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3833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FAEC14-531A-4E6B-B2D9-460DAD1C9F7B}">
      <dsp:nvSpPr>
        <dsp:cNvPr id="0" name=""/>
        <dsp:cNvSpPr/>
      </dsp:nvSpPr>
      <dsp:spPr>
        <a:xfrm>
          <a:off x="9733682" y="2161185"/>
          <a:ext cx="1568978" cy="5090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2405"/>
              </a:lnTo>
              <a:lnTo>
                <a:pt x="1568978" y="372405"/>
              </a:lnTo>
              <a:lnTo>
                <a:pt x="1568978" y="50904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E3FCEE-9499-4541-901F-22DBDB791406}">
      <dsp:nvSpPr>
        <dsp:cNvPr id="0" name=""/>
        <dsp:cNvSpPr/>
      </dsp:nvSpPr>
      <dsp:spPr>
        <a:xfrm>
          <a:off x="9687962" y="2161185"/>
          <a:ext cx="91440" cy="50904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72405"/>
              </a:lnTo>
              <a:lnTo>
                <a:pt x="97316" y="372405"/>
              </a:lnTo>
              <a:lnTo>
                <a:pt x="97316" y="50904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1D8EF7-4B23-4AAC-9030-C4D072C784D2}">
      <dsp:nvSpPr>
        <dsp:cNvPr id="0" name=""/>
        <dsp:cNvSpPr/>
      </dsp:nvSpPr>
      <dsp:spPr>
        <a:xfrm>
          <a:off x="8267897" y="3255813"/>
          <a:ext cx="193187" cy="631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131"/>
              </a:lnTo>
              <a:lnTo>
                <a:pt x="193187" y="6311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242091-80C3-4F84-9863-3B21A8A5021E}">
      <dsp:nvSpPr>
        <dsp:cNvPr id="0" name=""/>
        <dsp:cNvSpPr/>
      </dsp:nvSpPr>
      <dsp:spPr>
        <a:xfrm>
          <a:off x="8074710" y="3255813"/>
          <a:ext cx="193187" cy="631131"/>
        </a:xfrm>
        <a:custGeom>
          <a:avLst/>
          <a:gdLst/>
          <a:ahLst/>
          <a:cxnLst/>
          <a:rect l="0" t="0" r="0" b="0"/>
          <a:pathLst>
            <a:path>
              <a:moveTo>
                <a:pt x="193187" y="0"/>
              </a:moveTo>
              <a:lnTo>
                <a:pt x="193187" y="631131"/>
              </a:lnTo>
              <a:lnTo>
                <a:pt x="0" y="6311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F3707EA-90A7-4F53-9252-577B6F246ABC}">
      <dsp:nvSpPr>
        <dsp:cNvPr id="0" name=""/>
        <dsp:cNvSpPr/>
      </dsp:nvSpPr>
      <dsp:spPr>
        <a:xfrm>
          <a:off x="8267897" y="2161185"/>
          <a:ext cx="1465785" cy="509042"/>
        </a:xfrm>
        <a:custGeom>
          <a:avLst/>
          <a:gdLst/>
          <a:ahLst/>
          <a:cxnLst/>
          <a:rect l="0" t="0" r="0" b="0"/>
          <a:pathLst>
            <a:path>
              <a:moveTo>
                <a:pt x="1465785" y="0"/>
              </a:moveTo>
              <a:lnTo>
                <a:pt x="1465785" y="372405"/>
              </a:lnTo>
              <a:lnTo>
                <a:pt x="0" y="372405"/>
              </a:lnTo>
              <a:lnTo>
                <a:pt x="0" y="50904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C734ED-01BD-42FA-A723-EEC2715EF7F2}">
      <dsp:nvSpPr>
        <dsp:cNvPr id="0" name=""/>
        <dsp:cNvSpPr/>
      </dsp:nvSpPr>
      <dsp:spPr>
        <a:xfrm>
          <a:off x="6437944" y="850453"/>
          <a:ext cx="3295737" cy="7251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8509"/>
              </a:lnTo>
              <a:lnTo>
                <a:pt x="3295737" y="588509"/>
              </a:lnTo>
              <a:lnTo>
                <a:pt x="3295737" y="725146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54995-46CD-423F-8AEE-ACD8A16CF373}">
      <dsp:nvSpPr>
        <dsp:cNvPr id="0" name=""/>
        <dsp:cNvSpPr/>
      </dsp:nvSpPr>
      <dsp:spPr>
        <a:xfrm>
          <a:off x="5798637" y="2255763"/>
          <a:ext cx="182012" cy="1631181"/>
        </a:xfrm>
        <a:custGeom>
          <a:avLst/>
          <a:gdLst/>
          <a:ahLst/>
          <a:cxnLst/>
          <a:rect l="0" t="0" r="0" b="0"/>
          <a:pathLst>
            <a:path>
              <a:moveTo>
                <a:pt x="182012" y="0"/>
              </a:moveTo>
              <a:lnTo>
                <a:pt x="182012" y="1631181"/>
              </a:lnTo>
              <a:lnTo>
                <a:pt x="0" y="163118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403771-5041-4870-81DF-D078B89FC549}">
      <dsp:nvSpPr>
        <dsp:cNvPr id="0" name=""/>
        <dsp:cNvSpPr/>
      </dsp:nvSpPr>
      <dsp:spPr>
        <a:xfrm>
          <a:off x="5980650" y="2255763"/>
          <a:ext cx="204361" cy="7072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07257"/>
              </a:lnTo>
              <a:lnTo>
                <a:pt x="204361" y="70725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5F059-7E7A-4307-ACCC-6BBA17B5A4AB}">
      <dsp:nvSpPr>
        <dsp:cNvPr id="0" name=""/>
        <dsp:cNvSpPr/>
      </dsp:nvSpPr>
      <dsp:spPr>
        <a:xfrm>
          <a:off x="5798637" y="2255763"/>
          <a:ext cx="182012" cy="707257"/>
        </a:xfrm>
        <a:custGeom>
          <a:avLst/>
          <a:gdLst/>
          <a:ahLst/>
          <a:cxnLst/>
          <a:rect l="0" t="0" r="0" b="0"/>
          <a:pathLst>
            <a:path>
              <a:moveTo>
                <a:pt x="182012" y="0"/>
              </a:moveTo>
              <a:lnTo>
                <a:pt x="182012" y="707257"/>
              </a:lnTo>
              <a:lnTo>
                <a:pt x="0" y="707257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C96C89-8294-492A-92A1-FCA1C126A5BF}">
      <dsp:nvSpPr>
        <dsp:cNvPr id="0" name=""/>
        <dsp:cNvSpPr/>
      </dsp:nvSpPr>
      <dsp:spPr>
        <a:xfrm>
          <a:off x="5980650" y="2255763"/>
          <a:ext cx="769865" cy="2262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5675"/>
              </a:lnTo>
              <a:lnTo>
                <a:pt x="769865" y="2125675"/>
              </a:lnTo>
              <a:lnTo>
                <a:pt x="769865" y="22623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AEC6DB-7393-4ABA-87C3-1EB20E9215AD}">
      <dsp:nvSpPr>
        <dsp:cNvPr id="0" name=""/>
        <dsp:cNvSpPr/>
      </dsp:nvSpPr>
      <dsp:spPr>
        <a:xfrm>
          <a:off x="5233133" y="5103661"/>
          <a:ext cx="193187" cy="6311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1131"/>
              </a:lnTo>
              <a:lnTo>
                <a:pt x="193187" y="6311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D23056-2747-4E81-8FC8-7FCB97205C07}">
      <dsp:nvSpPr>
        <dsp:cNvPr id="0" name=""/>
        <dsp:cNvSpPr/>
      </dsp:nvSpPr>
      <dsp:spPr>
        <a:xfrm>
          <a:off x="5039946" y="5103661"/>
          <a:ext cx="193187" cy="631131"/>
        </a:xfrm>
        <a:custGeom>
          <a:avLst/>
          <a:gdLst/>
          <a:ahLst/>
          <a:cxnLst/>
          <a:rect l="0" t="0" r="0" b="0"/>
          <a:pathLst>
            <a:path>
              <a:moveTo>
                <a:pt x="193187" y="0"/>
              </a:moveTo>
              <a:lnTo>
                <a:pt x="193187" y="631131"/>
              </a:lnTo>
              <a:lnTo>
                <a:pt x="0" y="631131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9FDEB7-33F8-4EA3-8E2B-603C87DBEA6D}">
      <dsp:nvSpPr>
        <dsp:cNvPr id="0" name=""/>
        <dsp:cNvSpPr/>
      </dsp:nvSpPr>
      <dsp:spPr>
        <a:xfrm>
          <a:off x="5233133" y="2255763"/>
          <a:ext cx="747516" cy="2262312"/>
        </a:xfrm>
        <a:custGeom>
          <a:avLst/>
          <a:gdLst/>
          <a:ahLst/>
          <a:cxnLst/>
          <a:rect l="0" t="0" r="0" b="0"/>
          <a:pathLst>
            <a:path>
              <a:moveTo>
                <a:pt x="747516" y="0"/>
              </a:moveTo>
              <a:lnTo>
                <a:pt x="747516" y="2125675"/>
              </a:lnTo>
              <a:lnTo>
                <a:pt x="0" y="2125675"/>
              </a:lnTo>
              <a:lnTo>
                <a:pt x="0" y="2262312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417D1D-9184-42F8-BF17-D62594FBC863}">
      <dsp:nvSpPr>
        <dsp:cNvPr id="0" name=""/>
        <dsp:cNvSpPr/>
      </dsp:nvSpPr>
      <dsp:spPr>
        <a:xfrm>
          <a:off x="5980650" y="850453"/>
          <a:ext cx="457294" cy="819724"/>
        </a:xfrm>
        <a:custGeom>
          <a:avLst/>
          <a:gdLst/>
          <a:ahLst/>
          <a:cxnLst/>
          <a:rect l="0" t="0" r="0" b="0"/>
          <a:pathLst>
            <a:path>
              <a:moveTo>
                <a:pt x="457294" y="0"/>
              </a:moveTo>
              <a:lnTo>
                <a:pt x="457294" y="683087"/>
              </a:lnTo>
              <a:lnTo>
                <a:pt x="0" y="683087"/>
              </a:lnTo>
              <a:lnTo>
                <a:pt x="0" y="819724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6C649D-3F00-437D-963D-E1E4DD5912CD}">
      <dsp:nvSpPr>
        <dsp:cNvPr id="0" name=""/>
        <dsp:cNvSpPr/>
      </dsp:nvSpPr>
      <dsp:spPr>
        <a:xfrm>
          <a:off x="1246492" y="2238564"/>
          <a:ext cx="1784547" cy="2572303"/>
        </a:xfrm>
        <a:custGeom>
          <a:avLst/>
          <a:gdLst/>
          <a:ahLst/>
          <a:cxnLst/>
          <a:rect l="0" t="0" r="0" b="0"/>
          <a:pathLst>
            <a:path>
              <a:moveTo>
                <a:pt x="1784547" y="0"/>
              </a:moveTo>
              <a:lnTo>
                <a:pt x="1784547" y="2572303"/>
              </a:lnTo>
              <a:lnTo>
                <a:pt x="0" y="2572303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F820E3-A9F8-4BA8-9CE3-09DDADE3B5C1}">
      <dsp:nvSpPr>
        <dsp:cNvPr id="0" name=""/>
        <dsp:cNvSpPr/>
      </dsp:nvSpPr>
      <dsp:spPr>
        <a:xfrm>
          <a:off x="3670032" y="3255813"/>
          <a:ext cx="91440" cy="31928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9289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2B37B8-F174-40D6-A000-B72E3968A3B3}">
      <dsp:nvSpPr>
        <dsp:cNvPr id="0" name=""/>
        <dsp:cNvSpPr/>
      </dsp:nvSpPr>
      <dsp:spPr>
        <a:xfrm>
          <a:off x="3031040" y="2238564"/>
          <a:ext cx="119207" cy="72445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24455"/>
              </a:lnTo>
              <a:lnTo>
                <a:pt x="119207" y="7244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2544041-2333-41CB-A44B-8FF525B8B14D}">
      <dsp:nvSpPr>
        <dsp:cNvPr id="0" name=""/>
        <dsp:cNvSpPr/>
      </dsp:nvSpPr>
      <dsp:spPr>
        <a:xfrm>
          <a:off x="1439679" y="3255813"/>
          <a:ext cx="758690" cy="3383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1701"/>
              </a:lnTo>
              <a:lnTo>
                <a:pt x="758690" y="201701"/>
              </a:lnTo>
              <a:lnTo>
                <a:pt x="758690" y="338338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657491-DD8B-49A7-8D00-86BAD14BD1DF}">
      <dsp:nvSpPr>
        <dsp:cNvPr id="0" name=""/>
        <dsp:cNvSpPr/>
      </dsp:nvSpPr>
      <dsp:spPr>
        <a:xfrm>
          <a:off x="680988" y="3255813"/>
          <a:ext cx="758690" cy="289652"/>
        </a:xfrm>
        <a:custGeom>
          <a:avLst/>
          <a:gdLst/>
          <a:ahLst/>
          <a:cxnLst/>
          <a:rect l="0" t="0" r="0" b="0"/>
          <a:pathLst>
            <a:path>
              <a:moveTo>
                <a:pt x="758690" y="0"/>
              </a:moveTo>
              <a:lnTo>
                <a:pt x="758690" y="153016"/>
              </a:lnTo>
              <a:lnTo>
                <a:pt x="0" y="153016"/>
              </a:lnTo>
              <a:lnTo>
                <a:pt x="0" y="289652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EEE4882-B4CB-4AA4-943F-E89E3EADFD61}">
      <dsp:nvSpPr>
        <dsp:cNvPr id="0" name=""/>
        <dsp:cNvSpPr/>
      </dsp:nvSpPr>
      <dsp:spPr>
        <a:xfrm>
          <a:off x="2005183" y="2238564"/>
          <a:ext cx="1025857" cy="724455"/>
        </a:xfrm>
        <a:custGeom>
          <a:avLst/>
          <a:gdLst/>
          <a:ahLst/>
          <a:cxnLst/>
          <a:rect l="0" t="0" r="0" b="0"/>
          <a:pathLst>
            <a:path>
              <a:moveTo>
                <a:pt x="1025857" y="0"/>
              </a:moveTo>
              <a:lnTo>
                <a:pt x="1025857" y="724455"/>
              </a:lnTo>
              <a:lnTo>
                <a:pt x="0" y="72445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6338F4-82B3-4D11-81BB-6B7695A92540}">
      <dsp:nvSpPr>
        <dsp:cNvPr id="0" name=""/>
        <dsp:cNvSpPr/>
      </dsp:nvSpPr>
      <dsp:spPr>
        <a:xfrm>
          <a:off x="3031040" y="850453"/>
          <a:ext cx="3406904" cy="802525"/>
        </a:xfrm>
        <a:custGeom>
          <a:avLst/>
          <a:gdLst/>
          <a:ahLst/>
          <a:cxnLst/>
          <a:rect l="0" t="0" r="0" b="0"/>
          <a:pathLst>
            <a:path>
              <a:moveTo>
                <a:pt x="3406904" y="0"/>
              </a:moveTo>
              <a:lnTo>
                <a:pt x="3406904" y="665888"/>
              </a:lnTo>
              <a:lnTo>
                <a:pt x="0" y="665888"/>
              </a:lnTo>
              <a:lnTo>
                <a:pt x="0" y="802525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523AD2-0E00-4E2E-8947-6D66E83DA13B}">
      <dsp:nvSpPr>
        <dsp:cNvPr id="0" name=""/>
        <dsp:cNvSpPr/>
      </dsp:nvSpPr>
      <dsp:spPr>
        <a:xfrm>
          <a:off x="1875821" y="47522"/>
          <a:ext cx="9124245" cy="8029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82633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400" kern="1200"/>
            <a:t>Learning Resources Manager CCW G6 1 FTE</a:t>
          </a:r>
        </a:p>
      </dsp:txBody>
      <dsp:txXfrm>
        <a:off x="1875821" y="47522"/>
        <a:ext cx="9124245" cy="802931"/>
      </dsp:txXfrm>
    </dsp:sp>
    <dsp:sp modelId="{136717ED-375D-4249-A2FF-459468B42650}">
      <dsp:nvSpPr>
        <dsp:cNvPr id="0" name=""/>
        <dsp:cNvSpPr/>
      </dsp:nvSpPr>
      <dsp:spPr>
        <a:xfrm>
          <a:off x="6271946" y="630725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271946" y="630725"/>
        <a:ext cx="1017906" cy="195195"/>
      </dsp:txXfrm>
    </dsp:sp>
    <dsp:sp modelId="{9666E7B9-9443-44B2-B33A-093A8E40AB36}">
      <dsp:nvSpPr>
        <dsp:cNvPr id="0" name=""/>
        <dsp:cNvSpPr/>
      </dsp:nvSpPr>
      <dsp:spPr>
        <a:xfrm>
          <a:off x="2465536" y="1652979"/>
          <a:ext cx="1131007" cy="585585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ALRM G5 1 FTE Wimbledon</a:t>
          </a:r>
        </a:p>
      </dsp:txBody>
      <dsp:txXfrm>
        <a:off x="2465536" y="1652979"/>
        <a:ext cx="1131007" cy="585585"/>
      </dsp:txXfrm>
    </dsp:sp>
    <dsp:sp modelId="{636A063D-4F91-49AC-8E2B-234CF6CE09C5}">
      <dsp:nvSpPr>
        <dsp:cNvPr id="0" name=""/>
        <dsp:cNvSpPr/>
      </dsp:nvSpPr>
      <dsp:spPr>
        <a:xfrm>
          <a:off x="2746809" y="2100545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2746809" y="2100545"/>
        <a:ext cx="1017906" cy="195195"/>
      </dsp:txXfrm>
    </dsp:sp>
    <dsp:sp modelId="{7E63174B-CA5E-4DF5-9125-49AE84C73844}">
      <dsp:nvSpPr>
        <dsp:cNvPr id="0" name=""/>
        <dsp:cNvSpPr/>
      </dsp:nvSpPr>
      <dsp:spPr>
        <a:xfrm>
          <a:off x="874175" y="2670228"/>
          <a:ext cx="1131007" cy="58558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ASL</a:t>
          </a:r>
        </a:p>
      </dsp:txBody>
      <dsp:txXfrm>
        <a:off x="874175" y="2670228"/>
        <a:ext cx="1131007" cy="585585"/>
      </dsp:txXfrm>
    </dsp:sp>
    <dsp:sp modelId="{571262CF-F24D-4027-AFC2-403911C2E1D5}">
      <dsp:nvSpPr>
        <dsp:cNvPr id="0" name=""/>
        <dsp:cNvSpPr/>
      </dsp:nvSpPr>
      <dsp:spPr>
        <a:xfrm>
          <a:off x="1100377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100377" y="3125683"/>
        <a:ext cx="1017906" cy="195195"/>
      </dsp:txXfrm>
    </dsp:sp>
    <dsp:sp modelId="{B442D764-280B-4DAB-A0B3-C3B78431B1C6}">
      <dsp:nvSpPr>
        <dsp:cNvPr id="0" name=""/>
        <dsp:cNvSpPr/>
      </dsp:nvSpPr>
      <dsp:spPr>
        <a:xfrm>
          <a:off x="115484" y="3545466"/>
          <a:ext cx="1131007" cy="585585"/>
        </a:xfrm>
        <a:prstGeom prst="rect">
          <a:avLst/>
        </a:prstGeom>
        <a:solidFill>
          <a:schemeClr val="accent2">
            <a:hueOff val="-132306"/>
            <a:satOff val="-7630"/>
            <a:lumOff val="78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AASLs</a:t>
          </a:r>
        </a:p>
      </dsp:txBody>
      <dsp:txXfrm>
        <a:off x="115484" y="3545466"/>
        <a:ext cx="1131007" cy="585585"/>
      </dsp:txXfrm>
    </dsp:sp>
    <dsp:sp modelId="{16189ED2-1ACC-448D-8FA0-201B1E95B669}">
      <dsp:nvSpPr>
        <dsp:cNvPr id="0" name=""/>
        <dsp:cNvSpPr/>
      </dsp:nvSpPr>
      <dsp:spPr>
        <a:xfrm>
          <a:off x="341686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32306"/>
              <a:satOff val="-7630"/>
              <a:lumOff val="78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41686" y="4049607"/>
        <a:ext cx="1017906" cy="195195"/>
      </dsp:txXfrm>
    </dsp:sp>
    <dsp:sp modelId="{8CC0D3B4-929F-44A1-A683-8FC1A0DA608E}">
      <dsp:nvSpPr>
        <dsp:cNvPr id="0" name=""/>
        <dsp:cNvSpPr/>
      </dsp:nvSpPr>
      <dsp:spPr>
        <a:xfrm>
          <a:off x="1632866" y="3594152"/>
          <a:ext cx="1131007" cy="585585"/>
        </a:xfrm>
        <a:prstGeom prst="rect">
          <a:avLst/>
        </a:prstGeom>
        <a:solidFill>
          <a:schemeClr val="accent2">
            <a:hueOff val="-264611"/>
            <a:satOff val="-15260"/>
            <a:lumOff val="15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LAs</a:t>
          </a:r>
        </a:p>
      </dsp:txBody>
      <dsp:txXfrm>
        <a:off x="1632866" y="3594152"/>
        <a:ext cx="1131007" cy="585585"/>
      </dsp:txXfrm>
    </dsp:sp>
    <dsp:sp modelId="{52F4E6E2-8636-46C5-8F2D-7A4DBC597687}">
      <dsp:nvSpPr>
        <dsp:cNvPr id="0" name=""/>
        <dsp:cNvSpPr/>
      </dsp:nvSpPr>
      <dsp:spPr>
        <a:xfrm>
          <a:off x="1859068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264611"/>
              <a:satOff val="-15260"/>
              <a:lumOff val="15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859068" y="4049607"/>
        <a:ext cx="1017906" cy="195195"/>
      </dsp:txXfrm>
    </dsp:sp>
    <dsp:sp modelId="{41BE0E90-3FDA-4A98-A8F1-64174B73B6FF}">
      <dsp:nvSpPr>
        <dsp:cNvPr id="0" name=""/>
        <dsp:cNvSpPr/>
      </dsp:nvSpPr>
      <dsp:spPr>
        <a:xfrm>
          <a:off x="3150248" y="2670228"/>
          <a:ext cx="1131007" cy="58558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Eve Assistants G2 x 2</a:t>
          </a:r>
        </a:p>
      </dsp:txBody>
      <dsp:txXfrm>
        <a:off x="3150248" y="2670228"/>
        <a:ext cx="1131007" cy="585585"/>
      </dsp:txXfrm>
    </dsp:sp>
    <dsp:sp modelId="{D1EEAFA4-9250-4A76-9EE5-F6B13B716E9A}">
      <dsp:nvSpPr>
        <dsp:cNvPr id="0" name=""/>
        <dsp:cNvSpPr/>
      </dsp:nvSpPr>
      <dsp:spPr>
        <a:xfrm>
          <a:off x="3376449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376449" y="3125683"/>
        <a:ext cx="1017906" cy="195195"/>
      </dsp:txXfrm>
    </dsp:sp>
    <dsp:sp modelId="{F1975F02-2EF4-484A-9524-F9942D511CE5}">
      <dsp:nvSpPr>
        <dsp:cNvPr id="0" name=""/>
        <dsp:cNvSpPr/>
      </dsp:nvSpPr>
      <dsp:spPr>
        <a:xfrm>
          <a:off x="3150248" y="3575102"/>
          <a:ext cx="1131007" cy="58558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Weekend Assistants G2 x 2</a:t>
          </a:r>
        </a:p>
      </dsp:txBody>
      <dsp:txXfrm>
        <a:off x="3150248" y="3575102"/>
        <a:ext cx="1131007" cy="585585"/>
      </dsp:txXfrm>
    </dsp:sp>
    <dsp:sp modelId="{99EAC8AE-5B83-46E1-92C8-DC2AAE3EC7B2}">
      <dsp:nvSpPr>
        <dsp:cNvPr id="0" name=""/>
        <dsp:cNvSpPr/>
      </dsp:nvSpPr>
      <dsp:spPr>
        <a:xfrm>
          <a:off x="3376449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396917"/>
              <a:satOff val="-22889"/>
              <a:lumOff val="235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376449" y="4049607"/>
        <a:ext cx="1017906" cy="195195"/>
      </dsp:txXfrm>
    </dsp:sp>
    <dsp:sp modelId="{2343907D-08A6-40D3-8D5B-C63D70AFD2D4}">
      <dsp:nvSpPr>
        <dsp:cNvPr id="0" name=""/>
        <dsp:cNvSpPr/>
      </dsp:nvSpPr>
      <dsp:spPr>
        <a:xfrm>
          <a:off x="115484" y="4518076"/>
          <a:ext cx="1131007" cy="585585"/>
        </a:xfrm>
        <a:prstGeom prst="rect">
          <a:avLst/>
        </a:prstGeom>
        <a:solidFill>
          <a:schemeClr val="accent2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IT advisor</a:t>
          </a:r>
        </a:p>
      </dsp:txBody>
      <dsp:txXfrm>
        <a:off x="115484" y="4518076"/>
        <a:ext cx="1131007" cy="585585"/>
      </dsp:txXfrm>
    </dsp:sp>
    <dsp:sp modelId="{E723FB6F-CBCC-41C8-A097-1DF1552C8FA8}">
      <dsp:nvSpPr>
        <dsp:cNvPr id="0" name=""/>
        <dsp:cNvSpPr/>
      </dsp:nvSpPr>
      <dsp:spPr>
        <a:xfrm>
          <a:off x="341686" y="4973531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341686" y="4973531"/>
        <a:ext cx="1017906" cy="195195"/>
      </dsp:txXfrm>
    </dsp:sp>
    <dsp:sp modelId="{FEBF3206-5D4C-47E7-B1A5-D896089874C0}">
      <dsp:nvSpPr>
        <dsp:cNvPr id="0" name=""/>
        <dsp:cNvSpPr/>
      </dsp:nvSpPr>
      <dsp:spPr>
        <a:xfrm>
          <a:off x="5415146" y="1670177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ALRM G5 1 FTE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Chelsea</a:t>
          </a:r>
        </a:p>
      </dsp:txBody>
      <dsp:txXfrm>
        <a:off x="5415146" y="1670177"/>
        <a:ext cx="1131007" cy="585585"/>
      </dsp:txXfrm>
    </dsp:sp>
    <dsp:sp modelId="{A91155B9-12EF-4126-AA84-761E51DC9815}">
      <dsp:nvSpPr>
        <dsp:cNvPr id="0" name=""/>
        <dsp:cNvSpPr/>
      </dsp:nvSpPr>
      <dsp:spPr>
        <a:xfrm>
          <a:off x="5712018" y="2140495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529223"/>
              <a:satOff val="-30519"/>
              <a:lumOff val="313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5712018" y="2140495"/>
        <a:ext cx="1017906" cy="195195"/>
      </dsp:txXfrm>
    </dsp:sp>
    <dsp:sp modelId="{3F5770C8-B660-4B02-8DA2-0809841414CE}">
      <dsp:nvSpPr>
        <dsp:cNvPr id="0" name=""/>
        <dsp:cNvSpPr/>
      </dsp:nvSpPr>
      <dsp:spPr>
        <a:xfrm>
          <a:off x="4667629" y="4518076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ASL</a:t>
          </a:r>
        </a:p>
      </dsp:txBody>
      <dsp:txXfrm>
        <a:off x="4667629" y="4518076"/>
        <a:ext cx="1131007" cy="585585"/>
      </dsp:txXfrm>
    </dsp:sp>
    <dsp:sp modelId="{5838B7B0-9AA1-4DA9-84B9-57FD870D2115}">
      <dsp:nvSpPr>
        <dsp:cNvPr id="0" name=""/>
        <dsp:cNvSpPr/>
      </dsp:nvSpPr>
      <dsp:spPr>
        <a:xfrm>
          <a:off x="4893831" y="4973531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661529"/>
              <a:satOff val="-38149"/>
              <a:lumOff val="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4893831" y="4973531"/>
        <a:ext cx="1017906" cy="195195"/>
      </dsp:txXfrm>
    </dsp:sp>
    <dsp:sp modelId="{EC9772B7-D6B9-4C1B-8530-E60D6A73F0A7}">
      <dsp:nvSpPr>
        <dsp:cNvPr id="0" name=""/>
        <dsp:cNvSpPr/>
      </dsp:nvSpPr>
      <dsp:spPr>
        <a:xfrm>
          <a:off x="3908939" y="5442000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AASLs</a:t>
          </a:r>
        </a:p>
      </dsp:txBody>
      <dsp:txXfrm>
        <a:off x="3908939" y="5442000"/>
        <a:ext cx="1131007" cy="585585"/>
      </dsp:txXfrm>
    </dsp:sp>
    <dsp:sp modelId="{A682AF4E-8B85-45B2-A4D2-83F8FF16C970}">
      <dsp:nvSpPr>
        <dsp:cNvPr id="0" name=""/>
        <dsp:cNvSpPr/>
      </dsp:nvSpPr>
      <dsp:spPr>
        <a:xfrm>
          <a:off x="4135140" y="5897455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4135140" y="5897455"/>
        <a:ext cx="1017906" cy="195195"/>
      </dsp:txXfrm>
    </dsp:sp>
    <dsp:sp modelId="{CE3CD8DA-A9D3-4A4C-B7DA-1C1EC2C93A80}">
      <dsp:nvSpPr>
        <dsp:cNvPr id="0" name=""/>
        <dsp:cNvSpPr/>
      </dsp:nvSpPr>
      <dsp:spPr>
        <a:xfrm>
          <a:off x="5426320" y="5442000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LAs</a:t>
          </a:r>
        </a:p>
      </dsp:txBody>
      <dsp:txXfrm>
        <a:off x="5426320" y="5442000"/>
        <a:ext cx="1131007" cy="585585"/>
      </dsp:txXfrm>
    </dsp:sp>
    <dsp:sp modelId="{5DD5E903-6337-481D-A08A-E95DB0D8C99C}">
      <dsp:nvSpPr>
        <dsp:cNvPr id="0" name=""/>
        <dsp:cNvSpPr/>
      </dsp:nvSpPr>
      <dsp:spPr>
        <a:xfrm>
          <a:off x="5652522" y="5897455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5652522" y="5897455"/>
        <a:ext cx="1017906" cy="195195"/>
      </dsp:txXfrm>
    </dsp:sp>
    <dsp:sp modelId="{C423ED1B-EEC4-4E62-9AAD-863053ADC305}">
      <dsp:nvSpPr>
        <dsp:cNvPr id="0" name=""/>
        <dsp:cNvSpPr/>
      </dsp:nvSpPr>
      <dsp:spPr>
        <a:xfrm>
          <a:off x="6185011" y="4518076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IT advisor</a:t>
          </a:r>
        </a:p>
      </dsp:txBody>
      <dsp:txXfrm>
        <a:off x="6185011" y="4518076"/>
        <a:ext cx="1131007" cy="585585"/>
      </dsp:txXfrm>
    </dsp:sp>
    <dsp:sp modelId="{5CBE28B7-45F5-40A0-8BA0-BBCD38151A6A}">
      <dsp:nvSpPr>
        <dsp:cNvPr id="0" name=""/>
        <dsp:cNvSpPr/>
      </dsp:nvSpPr>
      <dsp:spPr>
        <a:xfrm>
          <a:off x="6411213" y="4973531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793834"/>
              <a:satOff val="-45779"/>
              <a:lumOff val="470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411213" y="4973531"/>
        <a:ext cx="1017906" cy="195195"/>
      </dsp:txXfrm>
    </dsp:sp>
    <dsp:sp modelId="{0F216C42-954A-48CC-8248-0F2EB663AED1}">
      <dsp:nvSpPr>
        <dsp:cNvPr id="0" name=""/>
        <dsp:cNvSpPr/>
      </dsp:nvSpPr>
      <dsp:spPr>
        <a:xfrm>
          <a:off x="4667629" y="2670228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Weekend Manager</a:t>
          </a:r>
        </a:p>
      </dsp:txBody>
      <dsp:txXfrm>
        <a:off x="4667629" y="2670228"/>
        <a:ext cx="1131007" cy="585585"/>
      </dsp:txXfrm>
    </dsp:sp>
    <dsp:sp modelId="{CFF7D246-A50C-4D6C-97B8-5E7DFFE66F9C}">
      <dsp:nvSpPr>
        <dsp:cNvPr id="0" name=""/>
        <dsp:cNvSpPr/>
      </dsp:nvSpPr>
      <dsp:spPr>
        <a:xfrm>
          <a:off x="4893831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4893831" y="3125683"/>
        <a:ext cx="1017906" cy="195195"/>
      </dsp:txXfrm>
    </dsp:sp>
    <dsp:sp modelId="{ADECD8BE-3CE3-4316-BF40-444DB3BEC5EA}">
      <dsp:nvSpPr>
        <dsp:cNvPr id="0" name=""/>
        <dsp:cNvSpPr/>
      </dsp:nvSpPr>
      <dsp:spPr>
        <a:xfrm>
          <a:off x="6185011" y="2670228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Weekend assistants</a:t>
          </a:r>
        </a:p>
      </dsp:txBody>
      <dsp:txXfrm>
        <a:off x="6185011" y="2670228"/>
        <a:ext cx="1131007" cy="585585"/>
      </dsp:txXfrm>
    </dsp:sp>
    <dsp:sp modelId="{DD812880-FAE8-4E04-85B8-CADC54D718A5}">
      <dsp:nvSpPr>
        <dsp:cNvPr id="0" name=""/>
        <dsp:cNvSpPr/>
      </dsp:nvSpPr>
      <dsp:spPr>
        <a:xfrm>
          <a:off x="6411213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6411213" y="3125683"/>
        <a:ext cx="1017906" cy="195195"/>
      </dsp:txXfrm>
    </dsp:sp>
    <dsp:sp modelId="{93FA26D5-1A7D-4289-AD51-E7AF3AA31555}">
      <dsp:nvSpPr>
        <dsp:cNvPr id="0" name=""/>
        <dsp:cNvSpPr/>
      </dsp:nvSpPr>
      <dsp:spPr>
        <a:xfrm>
          <a:off x="4667629" y="3594152"/>
          <a:ext cx="1131007" cy="585585"/>
        </a:xfrm>
        <a:prstGeom prst="rect">
          <a:avLst/>
        </a:prstGeom>
        <a:solidFill>
          <a:schemeClr val="accent4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Eve Assistants</a:t>
          </a:r>
        </a:p>
      </dsp:txBody>
      <dsp:txXfrm>
        <a:off x="4667629" y="3594152"/>
        <a:ext cx="1131007" cy="585585"/>
      </dsp:txXfrm>
    </dsp:sp>
    <dsp:sp modelId="{A4FEC69F-6138-45FA-B098-3BF6645DDD62}">
      <dsp:nvSpPr>
        <dsp:cNvPr id="0" name=""/>
        <dsp:cNvSpPr/>
      </dsp:nvSpPr>
      <dsp:spPr>
        <a:xfrm>
          <a:off x="4893831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4893831" y="4049607"/>
        <a:ext cx="1017906" cy="195195"/>
      </dsp:txXfrm>
    </dsp:sp>
    <dsp:sp modelId="{FB545D78-2D36-4474-AA6B-C559F9F953E9}">
      <dsp:nvSpPr>
        <dsp:cNvPr id="0" name=""/>
        <dsp:cNvSpPr/>
      </dsp:nvSpPr>
      <dsp:spPr>
        <a:xfrm>
          <a:off x="9168178" y="1575600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ALZM G5 1 FTE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Camberwell</a:t>
          </a:r>
        </a:p>
      </dsp:txBody>
      <dsp:txXfrm>
        <a:off x="9168178" y="1575600"/>
        <a:ext cx="1131007" cy="585585"/>
      </dsp:txXfrm>
    </dsp:sp>
    <dsp:sp modelId="{6ACF6043-6B11-4771-AFB2-CDA674D2A870}">
      <dsp:nvSpPr>
        <dsp:cNvPr id="0" name=""/>
        <dsp:cNvSpPr/>
      </dsp:nvSpPr>
      <dsp:spPr>
        <a:xfrm>
          <a:off x="9599721" y="2111731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26140"/>
              <a:satOff val="-53409"/>
              <a:lumOff val="549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9599721" y="2111731"/>
        <a:ext cx="1017906" cy="195195"/>
      </dsp:txXfrm>
    </dsp:sp>
    <dsp:sp modelId="{DF7002BE-7D49-44EB-B326-CF5FF28AFCF8}">
      <dsp:nvSpPr>
        <dsp:cNvPr id="0" name=""/>
        <dsp:cNvSpPr/>
      </dsp:nvSpPr>
      <dsp:spPr>
        <a:xfrm>
          <a:off x="7702393" y="2670228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ASL</a:t>
          </a:r>
        </a:p>
      </dsp:txBody>
      <dsp:txXfrm>
        <a:off x="7702393" y="2670228"/>
        <a:ext cx="1131007" cy="585585"/>
      </dsp:txXfrm>
    </dsp:sp>
    <dsp:sp modelId="{D945C90F-A74A-46D8-AAD6-6A5104991F5C}">
      <dsp:nvSpPr>
        <dsp:cNvPr id="0" name=""/>
        <dsp:cNvSpPr/>
      </dsp:nvSpPr>
      <dsp:spPr>
        <a:xfrm>
          <a:off x="7928594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058446"/>
              <a:satOff val="-61039"/>
              <a:lumOff val="627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7928594" y="3125683"/>
        <a:ext cx="1017906" cy="195195"/>
      </dsp:txXfrm>
    </dsp:sp>
    <dsp:sp modelId="{DAF44889-2C86-44C3-96E4-A20B61A5E6AC}">
      <dsp:nvSpPr>
        <dsp:cNvPr id="0" name=""/>
        <dsp:cNvSpPr/>
      </dsp:nvSpPr>
      <dsp:spPr>
        <a:xfrm>
          <a:off x="6943702" y="3594152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AASL</a:t>
          </a:r>
        </a:p>
      </dsp:txBody>
      <dsp:txXfrm>
        <a:off x="6943702" y="3594152"/>
        <a:ext cx="1131007" cy="585585"/>
      </dsp:txXfrm>
    </dsp:sp>
    <dsp:sp modelId="{765D0535-4EA6-4BE9-B6C1-C922DBA868F1}">
      <dsp:nvSpPr>
        <dsp:cNvPr id="0" name=""/>
        <dsp:cNvSpPr/>
      </dsp:nvSpPr>
      <dsp:spPr>
        <a:xfrm>
          <a:off x="7169904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7169904" y="4049607"/>
        <a:ext cx="1017906" cy="195195"/>
      </dsp:txXfrm>
    </dsp:sp>
    <dsp:sp modelId="{4D5BF705-C8D6-4270-8231-E87E413BCAB8}">
      <dsp:nvSpPr>
        <dsp:cNvPr id="0" name=""/>
        <dsp:cNvSpPr/>
      </dsp:nvSpPr>
      <dsp:spPr>
        <a:xfrm>
          <a:off x="8461084" y="3594152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LAs</a:t>
          </a:r>
        </a:p>
      </dsp:txBody>
      <dsp:txXfrm>
        <a:off x="8461084" y="3594152"/>
        <a:ext cx="1131007" cy="585585"/>
      </dsp:txXfrm>
    </dsp:sp>
    <dsp:sp modelId="{04952789-05E6-4D34-A94D-F6ECF51A6C6F}">
      <dsp:nvSpPr>
        <dsp:cNvPr id="0" name=""/>
        <dsp:cNvSpPr/>
      </dsp:nvSpPr>
      <dsp:spPr>
        <a:xfrm>
          <a:off x="8687285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8687285" y="4049607"/>
        <a:ext cx="1017906" cy="195195"/>
      </dsp:txXfrm>
    </dsp:sp>
    <dsp:sp modelId="{9C400EA7-AA8D-42D4-BF78-F4F91E7A7B16}">
      <dsp:nvSpPr>
        <dsp:cNvPr id="0" name=""/>
        <dsp:cNvSpPr/>
      </dsp:nvSpPr>
      <dsp:spPr>
        <a:xfrm>
          <a:off x="9219774" y="2670228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IT advisor</a:t>
          </a:r>
        </a:p>
      </dsp:txBody>
      <dsp:txXfrm>
        <a:off x="9219774" y="2670228"/>
        <a:ext cx="1131007" cy="585585"/>
      </dsp:txXfrm>
    </dsp:sp>
    <dsp:sp modelId="{635F1AAF-48AC-4FE0-924C-F02E630E0DB7}">
      <dsp:nvSpPr>
        <dsp:cNvPr id="0" name=""/>
        <dsp:cNvSpPr/>
      </dsp:nvSpPr>
      <dsp:spPr>
        <a:xfrm>
          <a:off x="9445976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190752"/>
              <a:satOff val="-68668"/>
              <a:lumOff val="70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9445976" y="3125683"/>
        <a:ext cx="1017906" cy="195195"/>
      </dsp:txXfrm>
    </dsp:sp>
    <dsp:sp modelId="{23A271E0-79BE-4809-B8E2-C9D2CC9782EC}">
      <dsp:nvSpPr>
        <dsp:cNvPr id="0" name=""/>
        <dsp:cNvSpPr/>
      </dsp:nvSpPr>
      <dsp:spPr>
        <a:xfrm>
          <a:off x="10737156" y="2670228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Weekend Manager</a:t>
          </a:r>
        </a:p>
      </dsp:txBody>
      <dsp:txXfrm>
        <a:off x="10737156" y="2670228"/>
        <a:ext cx="1131007" cy="585585"/>
      </dsp:txXfrm>
    </dsp:sp>
    <dsp:sp modelId="{5235FB55-3B45-4896-A53F-C8ACB889F5E3}">
      <dsp:nvSpPr>
        <dsp:cNvPr id="0" name=""/>
        <dsp:cNvSpPr/>
      </dsp:nvSpPr>
      <dsp:spPr>
        <a:xfrm>
          <a:off x="10963358" y="3125683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323057"/>
              <a:satOff val="-76298"/>
              <a:lumOff val="784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0963358" y="3125683"/>
        <a:ext cx="1017906" cy="195195"/>
      </dsp:txXfrm>
    </dsp:sp>
    <dsp:sp modelId="{23EC3BED-9A77-4B39-8019-FEAF4067A542}">
      <dsp:nvSpPr>
        <dsp:cNvPr id="0" name=""/>
        <dsp:cNvSpPr/>
      </dsp:nvSpPr>
      <dsp:spPr>
        <a:xfrm>
          <a:off x="10737156" y="3594152"/>
          <a:ext cx="1131007" cy="58558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82633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Weekend Assistants</a:t>
          </a:r>
        </a:p>
      </dsp:txBody>
      <dsp:txXfrm>
        <a:off x="10737156" y="3594152"/>
        <a:ext cx="1131007" cy="585585"/>
      </dsp:txXfrm>
    </dsp:sp>
    <dsp:sp modelId="{4615D102-9E2C-4B09-99D9-D4D5E6A761D5}">
      <dsp:nvSpPr>
        <dsp:cNvPr id="0" name=""/>
        <dsp:cNvSpPr/>
      </dsp:nvSpPr>
      <dsp:spPr>
        <a:xfrm>
          <a:off x="10963358" y="4049607"/>
          <a:ext cx="1017906" cy="19519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7620" rIns="30480" bIns="7620" numCol="1" spcCol="1270" anchor="ctr" anchorCtr="0">
          <a:noAutofit/>
        </a:bodyPr>
        <a:lstStyle/>
        <a:p>
          <a:pPr marL="0" lvl="0" indent="0" algn="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200" kern="1200"/>
        </a:p>
      </dsp:txBody>
      <dsp:txXfrm>
        <a:off x="10963358" y="4049607"/>
        <a:ext cx="1017906" cy="19519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D30C28-92BA-458B-B6B9-EDE0FC53274B}">
      <dsp:nvSpPr>
        <dsp:cNvPr id="0" name=""/>
        <dsp:cNvSpPr/>
      </dsp:nvSpPr>
      <dsp:spPr>
        <a:xfrm>
          <a:off x="5974858" y="1924936"/>
          <a:ext cx="2949640" cy="69954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3654"/>
              </a:lnTo>
              <a:lnTo>
                <a:pt x="2949640" y="423654"/>
              </a:lnTo>
              <a:lnTo>
                <a:pt x="2949640" y="69954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8559EA-E412-43C0-A5FE-30921DCF2094}">
      <dsp:nvSpPr>
        <dsp:cNvPr id="0" name=""/>
        <dsp:cNvSpPr/>
      </dsp:nvSpPr>
      <dsp:spPr>
        <a:xfrm>
          <a:off x="5814955" y="3806867"/>
          <a:ext cx="91440" cy="683156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83156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F51E3F-793C-440E-8CA6-B0F56978BF4A}">
      <dsp:nvSpPr>
        <dsp:cNvPr id="0" name=""/>
        <dsp:cNvSpPr/>
      </dsp:nvSpPr>
      <dsp:spPr>
        <a:xfrm>
          <a:off x="5860675" y="1924936"/>
          <a:ext cx="114183" cy="699544"/>
        </a:xfrm>
        <a:custGeom>
          <a:avLst/>
          <a:gdLst/>
          <a:ahLst/>
          <a:cxnLst/>
          <a:rect l="0" t="0" r="0" b="0"/>
          <a:pathLst>
            <a:path>
              <a:moveTo>
                <a:pt x="114183" y="0"/>
              </a:moveTo>
              <a:lnTo>
                <a:pt x="114183" y="423654"/>
              </a:lnTo>
              <a:lnTo>
                <a:pt x="0" y="423654"/>
              </a:lnTo>
              <a:lnTo>
                <a:pt x="0" y="69954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1E9689-34E5-4D34-9E0C-796F356A673D}">
      <dsp:nvSpPr>
        <dsp:cNvPr id="0" name=""/>
        <dsp:cNvSpPr/>
      </dsp:nvSpPr>
      <dsp:spPr>
        <a:xfrm>
          <a:off x="2406776" y="3806867"/>
          <a:ext cx="390074" cy="1274349"/>
        </a:xfrm>
        <a:custGeom>
          <a:avLst/>
          <a:gdLst/>
          <a:ahLst/>
          <a:cxnLst/>
          <a:rect l="0" t="0" r="0" b="0"/>
          <a:pathLst>
            <a:path>
              <a:moveTo>
                <a:pt x="390074" y="0"/>
              </a:moveTo>
              <a:lnTo>
                <a:pt x="390074" y="1274349"/>
              </a:lnTo>
              <a:lnTo>
                <a:pt x="0" y="1274349"/>
              </a:lnTo>
            </a:path>
          </a:pathLst>
        </a:custGeom>
        <a:noFill/>
        <a:ln w="12700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8D6D1A-3381-4789-8BD4-E3AD8E1F8C1C}">
      <dsp:nvSpPr>
        <dsp:cNvPr id="0" name=""/>
        <dsp:cNvSpPr/>
      </dsp:nvSpPr>
      <dsp:spPr>
        <a:xfrm>
          <a:off x="2796850" y="1924936"/>
          <a:ext cx="3178008" cy="699544"/>
        </a:xfrm>
        <a:custGeom>
          <a:avLst/>
          <a:gdLst/>
          <a:ahLst/>
          <a:cxnLst/>
          <a:rect l="0" t="0" r="0" b="0"/>
          <a:pathLst>
            <a:path>
              <a:moveTo>
                <a:pt x="3178008" y="0"/>
              </a:moveTo>
              <a:lnTo>
                <a:pt x="3178008" y="423654"/>
              </a:lnTo>
              <a:lnTo>
                <a:pt x="0" y="423654"/>
              </a:lnTo>
              <a:lnTo>
                <a:pt x="0" y="699544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22E60DD-AC2A-4C1A-AE1C-D92E349420DF}">
      <dsp:nvSpPr>
        <dsp:cNvPr id="0" name=""/>
        <dsp:cNvSpPr/>
      </dsp:nvSpPr>
      <dsp:spPr>
        <a:xfrm>
          <a:off x="3077992" y="742549"/>
          <a:ext cx="5793733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/>
            <a:t>Archives and Special Collections Centre Manager G6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b="1" kern="1200"/>
            <a:t>1 FTE</a:t>
          </a:r>
        </a:p>
      </dsp:txBody>
      <dsp:txXfrm>
        <a:off x="3077992" y="742549"/>
        <a:ext cx="5793733" cy="1182386"/>
      </dsp:txXfrm>
    </dsp:sp>
    <dsp:sp modelId="{2DE42F99-DEEA-4B59-B77D-F0C2366F0623}">
      <dsp:nvSpPr>
        <dsp:cNvPr id="0" name=""/>
        <dsp:cNvSpPr/>
      </dsp:nvSpPr>
      <dsp:spPr>
        <a:xfrm>
          <a:off x="5289755" y="1678571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13335" rIns="53340" bIns="13335" numCol="1" spcCol="1270" anchor="ctr" anchorCtr="0">
          <a:noAutofit/>
        </a:bodyPr>
        <a:lstStyle/>
        <a:p>
          <a:pPr marL="0" lvl="0" indent="0" algn="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100" kern="1200"/>
        </a:p>
      </dsp:txBody>
      <dsp:txXfrm>
        <a:off x="5289755" y="1678571"/>
        <a:ext cx="2055308" cy="394128"/>
      </dsp:txXfrm>
    </dsp:sp>
    <dsp:sp modelId="{018F823F-B8D4-4A06-B1EA-2C8BECECB2CD}">
      <dsp:nvSpPr>
        <dsp:cNvPr id="0" name=""/>
        <dsp:cNvSpPr/>
      </dsp:nvSpPr>
      <dsp:spPr>
        <a:xfrm>
          <a:off x="1655012" y="2624480"/>
          <a:ext cx="2283676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Assistant Manager and Archivist G5 1FTE</a:t>
          </a:r>
        </a:p>
      </dsp:txBody>
      <dsp:txXfrm>
        <a:off x="1655012" y="2624480"/>
        <a:ext cx="2283676" cy="1182386"/>
      </dsp:txXfrm>
    </dsp:sp>
    <dsp:sp modelId="{0DDC12BC-04FB-46B6-8745-F36E774752C1}">
      <dsp:nvSpPr>
        <dsp:cNvPr id="0" name=""/>
        <dsp:cNvSpPr/>
      </dsp:nvSpPr>
      <dsp:spPr>
        <a:xfrm>
          <a:off x="2111747" y="3544114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/>
        </a:p>
      </dsp:txBody>
      <dsp:txXfrm>
        <a:off x="2111747" y="3544114"/>
        <a:ext cx="2055308" cy="394128"/>
      </dsp:txXfrm>
    </dsp:sp>
    <dsp:sp modelId="{C651A58A-17DE-43BB-BEE0-10B627C14462}">
      <dsp:nvSpPr>
        <dsp:cNvPr id="0" name=""/>
        <dsp:cNvSpPr/>
      </dsp:nvSpPr>
      <dsp:spPr>
        <a:xfrm>
          <a:off x="123099" y="4490023"/>
          <a:ext cx="2283676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Assistant Archivist G3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1 FTE</a:t>
          </a:r>
        </a:p>
      </dsp:txBody>
      <dsp:txXfrm>
        <a:off x="123099" y="4490023"/>
        <a:ext cx="2283676" cy="1182386"/>
      </dsp:txXfrm>
    </dsp:sp>
    <dsp:sp modelId="{2E1A66A8-66D8-4CFF-B372-DA58FBF1C2E1}">
      <dsp:nvSpPr>
        <dsp:cNvPr id="0" name=""/>
        <dsp:cNvSpPr/>
      </dsp:nvSpPr>
      <dsp:spPr>
        <a:xfrm>
          <a:off x="571634" y="5524368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/>
        </a:p>
      </dsp:txBody>
      <dsp:txXfrm>
        <a:off x="571634" y="5524368"/>
        <a:ext cx="2055308" cy="394128"/>
      </dsp:txXfrm>
    </dsp:sp>
    <dsp:sp modelId="{05FBBD1A-7438-47AF-98FE-A85C768341DA}">
      <dsp:nvSpPr>
        <dsp:cNvPr id="0" name=""/>
        <dsp:cNvSpPr/>
      </dsp:nvSpPr>
      <dsp:spPr>
        <a:xfrm>
          <a:off x="4718836" y="2624480"/>
          <a:ext cx="2283676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Curator G4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1 FTE</a:t>
          </a:r>
        </a:p>
      </dsp:txBody>
      <dsp:txXfrm>
        <a:off x="4718836" y="2624480"/>
        <a:ext cx="2283676" cy="1182386"/>
      </dsp:txXfrm>
    </dsp:sp>
    <dsp:sp modelId="{0CFD38DC-E833-49B7-8D05-E5AFB29E9710}">
      <dsp:nvSpPr>
        <dsp:cNvPr id="0" name=""/>
        <dsp:cNvSpPr/>
      </dsp:nvSpPr>
      <dsp:spPr>
        <a:xfrm>
          <a:off x="5175572" y="3544114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/>
        </a:p>
      </dsp:txBody>
      <dsp:txXfrm>
        <a:off x="5175572" y="3544114"/>
        <a:ext cx="2055308" cy="394128"/>
      </dsp:txXfrm>
    </dsp:sp>
    <dsp:sp modelId="{D3F72884-C066-4D22-A783-2B7463FEEC4F}">
      <dsp:nvSpPr>
        <dsp:cNvPr id="0" name=""/>
        <dsp:cNvSpPr/>
      </dsp:nvSpPr>
      <dsp:spPr>
        <a:xfrm>
          <a:off x="4718836" y="4490023"/>
          <a:ext cx="2283676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ASCC Assistant G2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0.8 FTE</a:t>
          </a:r>
        </a:p>
      </dsp:txBody>
      <dsp:txXfrm>
        <a:off x="4718836" y="4490023"/>
        <a:ext cx="2283676" cy="1182386"/>
      </dsp:txXfrm>
    </dsp:sp>
    <dsp:sp modelId="{C306B586-A045-4D94-8DAE-F0601B76E218}">
      <dsp:nvSpPr>
        <dsp:cNvPr id="0" name=""/>
        <dsp:cNvSpPr/>
      </dsp:nvSpPr>
      <dsp:spPr>
        <a:xfrm>
          <a:off x="5175572" y="5409657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/>
        </a:p>
      </dsp:txBody>
      <dsp:txXfrm>
        <a:off x="5175572" y="5409657"/>
        <a:ext cx="2055308" cy="394128"/>
      </dsp:txXfrm>
    </dsp:sp>
    <dsp:sp modelId="{3842BFC4-6F36-45CF-AC7B-BB59CFDE5290}">
      <dsp:nvSpPr>
        <dsp:cNvPr id="0" name=""/>
        <dsp:cNvSpPr/>
      </dsp:nvSpPr>
      <dsp:spPr>
        <a:xfrm>
          <a:off x="7782661" y="2624480"/>
          <a:ext cx="2283676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Collections Co </a:t>
          </a:r>
          <a:r>
            <a:rPr lang="en-GB" sz="2100" kern="1200" err="1"/>
            <a:t>ordinator</a:t>
          </a:r>
          <a:r>
            <a:rPr lang="en-GB" sz="2100" kern="1200"/>
            <a:t> G3</a:t>
          </a:r>
        </a:p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0.6 FTE</a:t>
          </a:r>
        </a:p>
      </dsp:txBody>
      <dsp:txXfrm>
        <a:off x="7782661" y="2624480"/>
        <a:ext cx="2283676" cy="1182386"/>
      </dsp:txXfrm>
    </dsp:sp>
    <dsp:sp modelId="{3D8F9162-8A21-40A3-A216-E1B3A23933E6}">
      <dsp:nvSpPr>
        <dsp:cNvPr id="0" name=""/>
        <dsp:cNvSpPr/>
      </dsp:nvSpPr>
      <dsp:spPr>
        <a:xfrm>
          <a:off x="8255777" y="3626053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/>
        </a:p>
      </dsp:txBody>
      <dsp:txXfrm>
        <a:off x="8255777" y="3626053"/>
        <a:ext cx="2055308" cy="394128"/>
      </dsp:txXfrm>
    </dsp:sp>
    <dsp:sp modelId="{C1055F09-8A22-D747-A6FC-25DD3E46B4AC}">
      <dsp:nvSpPr>
        <dsp:cNvPr id="0" name=""/>
        <dsp:cNvSpPr/>
      </dsp:nvSpPr>
      <dsp:spPr>
        <a:xfrm>
          <a:off x="2486016" y="4554197"/>
          <a:ext cx="2283676" cy="1182386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66848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/>
            <a:t>Materials Librarian G4 0.5 FTE</a:t>
          </a:r>
        </a:p>
      </dsp:txBody>
      <dsp:txXfrm>
        <a:off x="2486016" y="4554197"/>
        <a:ext cx="2283676" cy="1182386"/>
      </dsp:txXfrm>
    </dsp:sp>
    <dsp:sp modelId="{48A2F3B8-A37C-B548-96C7-CC96AA4DCA0C}">
      <dsp:nvSpPr>
        <dsp:cNvPr id="0" name=""/>
        <dsp:cNvSpPr/>
      </dsp:nvSpPr>
      <dsp:spPr>
        <a:xfrm>
          <a:off x="0" y="3895333"/>
          <a:ext cx="2055308" cy="39412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15875" rIns="63500" bIns="15875" numCol="1" spcCol="1270" anchor="ctr" anchorCtr="0">
          <a:noAutofit/>
        </a:bodyPr>
        <a:lstStyle/>
        <a:p>
          <a:pPr marL="0" lvl="0" indent="0" algn="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2500" kern="1200"/>
        </a:p>
      </dsp:txBody>
      <dsp:txXfrm>
        <a:off x="0" y="3895333"/>
        <a:ext cx="2055308" cy="3941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EEC9D-4B49-45AD-99C3-9A51FAA4C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4F5D4B-0847-49A7-B678-B79CA559EC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7D8D6-5C4F-408F-A118-A119110AE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3AB63-1F7E-4044-A0AE-18D8C70F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02DCF-BEFF-4DAA-A129-B8416B4C2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100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3BBAA-BCA1-474F-B6C6-572482D90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59F97D7-00FF-43C5-8003-FCFF91AD9D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FA735-6DEB-4DB5-8B19-5A7C696E3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D89AF-E573-49B2-9032-A2404A04D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7E36D-67D2-4077-BCA9-66DC75A96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831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7C35ED-AA0C-45CD-8945-FDAE34BA6A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72EC419-56C5-4E5B-90F5-93BA3CBF8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8F1AB-C441-49FA-B7CE-9866F4E03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902E5-B39C-42F3-AF2B-6D02BA932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25903F-9425-4572-8ACC-F312B2D53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3424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9522C6-00D4-4EFA-AFF4-A60B1E526E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989D3-3B60-4E68-9572-17AF099DC5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B39EA9-6348-48F5-B7ED-A8F34D8AC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9266A7-D0E7-475D-B8E2-DDE309EAE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17107B-BBF0-436E-9D76-59680F8E6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31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996399-EC13-4CAA-BFE4-0480589A4B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BE754E-2E30-4042-BB0D-6088AE2F3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79055-29D5-4A2C-8BED-BDCB8B6289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2D020-78C2-498F-BF82-7001D6435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8D02A-B568-494B-A13F-7586FAE7B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88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B344C-5445-4FC9-97A2-10A049CD3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B5C821-F4CA-4DCB-B6FC-1D1AB62AF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CBDA50-5C5E-45AF-84CC-B5631737CC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DEC5D0-E50F-40B1-ADDA-6D57396522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73CCED-30AE-4C1F-982D-F45282943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05B93A-B818-4956-B0D7-7555AFAF3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2276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03229F-7222-46A1-B1B1-C4AFA234E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E51A73-AC4C-4CE7-97AA-F1C487BA48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420738-B421-4263-B380-741DB05318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9F5E37-82FC-40C7-B714-FCC955B6E2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086131-3E82-44AA-9FA8-ED5D9FC988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0580D6C-94EA-4185-9535-EB556A333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49D7AB-DFC8-4BFC-80A8-C575AEBD5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2056EE-3C2F-49BF-B5C3-ABB4C990E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5718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6B501-5EB8-4E67-AB3B-EE3D8B3152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F8A5C1-94BF-4A71-BE4A-5660D79D6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08ED95-999E-4463-AD77-9F0D767BE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5463B0-379D-4B22-8E09-ED2B4EDD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41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65A794-0243-4635-9C5D-54BB06010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E70FC2-7DE2-499F-A4D1-6E9887AED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1F6DB0-E2FD-4608-9C00-F4A6C62E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8858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E4884-0782-4CB6-A3B0-67F364D20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8967F-CCE5-42A8-AB1A-B743969AC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32E3E-B257-481F-A793-920B08AF24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B8A26-97B5-4393-B750-3716AAC95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AFB121-F842-44BF-8967-A232A9CC2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B11E05-1CAB-46CD-AE3D-36383F86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428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B4CCB-FC39-4387-98C7-00793CAFE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9EB95E-D848-43BF-B49F-55133ABE1D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DF0867-EA12-43D3-A8C6-D055A6470C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9A2D7B-EF1E-4019-BF6B-A2F1929A7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51F010-3C88-4D91-AAF4-D08E14BC1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79CF34-1D51-49F4-96E4-85E826222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8856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E30476-7814-41A7-A2E3-45C73E766A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9BC57-CC80-46E6-B6EE-1282DDB17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F73132-23AE-4ED2-A1DC-1444E1093B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B43F01-DC99-43CF-9612-06C514B19CBB}" type="datetimeFigureOut">
              <a:rPr lang="en-GB" smtClean="0"/>
              <a:t>11/12/2024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C2C42-30CC-4891-864F-B4CCE88E9D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24260-E45C-4151-8CF3-1994AD6731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B539E-7B75-46CA-9E80-86500C0EC3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824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5C016A-DC33-4F81-84B2-198424371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Key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591470-A954-4847-A5F1-90E6479C5B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125" y="1409700"/>
            <a:ext cx="10734675" cy="4786313"/>
          </a:xfrm>
        </p:spPr>
        <p:txBody>
          <a:bodyPr>
            <a:normAutofit fontScale="70000" lnSpcReduction="20000"/>
          </a:bodyPr>
          <a:lstStyle/>
          <a:p>
            <a:r>
              <a:rPr lang="en-GB"/>
              <a:t>LRM – Learning Resource Manager</a:t>
            </a:r>
          </a:p>
          <a:p>
            <a:r>
              <a:rPr lang="en-GB"/>
              <a:t>ALRM – Assistant Learning Resources Manager</a:t>
            </a:r>
          </a:p>
          <a:p>
            <a:r>
              <a:rPr lang="en-GB"/>
              <a:t>ASL – Academic Support Librarian</a:t>
            </a:r>
          </a:p>
          <a:p>
            <a:r>
              <a:rPr lang="en-GB"/>
              <a:t>AASL – Assistant Academic Support Librarian</a:t>
            </a:r>
          </a:p>
          <a:p>
            <a:r>
              <a:rPr lang="en-GB"/>
              <a:t>LA – Library Assistant</a:t>
            </a:r>
          </a:p>
          <a:p>
            <a:r>
              <a:rPr lang="en-GB"/>
              <a:t>LZ – Learning Zone</a:t>
            </a:r>
          </a:p>
          <a:p>
            <a:r>
              <a:rPr lang="en-GB"/>
              <a:t>ASCC – Archives and Special Collections Centre</a:t>
            </a:r>
          </a:p>
          <a:p>
            <a:r>
              <a:rPr lang="en-GB"/>
              <a:t>R&amp;S - Resource and Systems Team</a:t>
            </a:r>
          </a:p>
          <a:p>
            <a:r>
              <a:rPr lang="en-GB"/>
              <a:t>Eve – Evening</a:t>
            </a:r>
          </a:p>
          <a:p>
            <a:r>
              <a:rPr lang="en-GB"/>
              <a:t>LCC – London College of Communication</a:t>
            </a:r>
          </a:p>
          <a:p>
            <a:r>
              <a:rPr lang="en-GB"/>
              <a:t>LCF – London College of fashion</a:t>
            </a:r>
          </a:p>
          <a:p>
            <a:r>
              <a:rPr lang="en-GB"/>
              <a:t>CSM – Central Saint Martins</a:t>
            </a:r>
          </a:p>
          <a:p>
            <a:r>
              <a:rPr lang="en-GB"/>
              <a:t>CCW – Chelsea, Camberwell and Wimbledon Colleges of Art</a:t>
            </a:r>
          </a:p>
          <a:p>
            <a:r>
              <a:rPr lang="en-GB"/>
              <a:t>Hub Libraries – High Holborn Library Hub and Lime Grove Library Hub</a:t>
            </a:r>
          </a:p>
          <a:p>
            <a:endParaRPr lang="en-GB"/>
          </a:p>
          <a:p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316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2668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DAC5F-D5E5-4C27-8690-54DD73F554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6693" y="741391"/>
            <a:ext cx="3455821" cy="1616203"/>
          </a:xfrm>
        </p:spPr>
        <p:txBody>
          <a:bodyPr anchor="b">
            <a:normAutofit/>
          </a:bodyPr>
          <a:lstStyle/>
          <a:p>
            <a:r>
              <a:rPr lang="en-GB" sz="3200"/>
              <a:t>LS Resource allocation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01B51E-A469-4926-8893-54154748C7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6693" y="2533476"/>
            <a:ext cx="3455821" cy="344783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sz="1700"/>
              <a:t>The following </a:t>
            </a:r>
            <a:r>
              <a:rPr lang="en-GB" sz="1700" err="1"/>
              <a:t>organagrams</a:t>
            </a:r>
            <a:r>
              <a:rPr lang="en-GB" sz="1700"/>
              <a:t> set out the structure of the department in several ways:</a:t>
            </a:r>
          </a:p>
          <a:p>
            <a:r>
              <a:rPr lang="en-GB" sz="1700"/>
              <a:t>Overall departmental structural hierarchy of roles</a:t>
            </a:r>
          </a:p>
          <a:p>
            <a:r>
              <a:rPr lang="en-GB" sz="1700"/>
              <a:t>Governance of team distribution and functional responsibilities</a:t>
            </a:r>
          </a:p>
          <a:p>
            <a:r>
              <a:rPr lang="en-GB" sz="1700"/>
              <a:t>Individual Team staffing allocations</a:t>
            </a:r>
          </a:p>
          <a:p>
            <a:endParaRPr lang="en-GB" sz="1700"/>
          </a:p>
          <a:p>
            <a:r>
              <a:rPr lang="en-GB" sz="1700"/>
              <a:t>2024 RAM</a:t>
            </a:r>
          </a:p>
          <a:p>
            <a:endParaRPr lang="en-GB" sz="1700"/>
          </a:p>
          <a:p>
            <a:endParaRPr lang="en-GB" sz="1700"/>
          </a:p>
          <a:p>
            <a:endParaRPr lang="en-GB" sz="1700"/>
          </a:p>
          <a:p>
            <a:endParaRPr lang="en-GB" sz="170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6258F736-B256-8039-9DC6-F4E49A5C5A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12068638" y="0"/>
            <a:ext cx="123362" cy="6858000"/>
            <a:chOff x="12068638" y="0"/>
            <a:chExt cx="123362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10B4520A-996E-330C-99DA-69CA4D89E9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0"/>
              <a:ext cx="123362" cy="6858000"/>
            </a:xfrm>
            <a:prstGeom prst="rect">
              <a:avLst/>
            </a:prstGeom>
            <a:gradFill>
              <a:gsLst>
                <a:gs pos="0">
                  <a:schemeClr val="accent2"/>
                </a:gs>
                <a:gs pos="100000">
                  <a:schemeClr val="accent5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C8FA945-E356-695F-18D6-CAD4EF34FE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068638" y="3527553"/>
              <a:ext cx="123362" cy="3330447"/>
            </a:xfrm>
            <a:prstGeom prst="rect">
              <a:avLst/>
            </a:prstGeom>
            <a:gradFill>
              <a:gsLst>
                <a:gs pos="19000">
                  <a:schemeClr val="accent5">
                    <a:lumMod val="60000"/>
                    <a:lumOff val="40000"/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CE27E9-716E-400D-989E-3F1AAD1E2A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876748"/>
              </p:ext>
            </p:extLst>
          </p:nvPr>
        </p:nvGraphicFramePr>
        <p:xfrm>
          <a:off x="5107900" y="741391"/>
          <a:ext cx="6148890" cy="538453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511093">
                  <a:extLst>
                    <a:ext uri="{9D8B030D-6E8A-4147-A177-3AD203B41FA5}">
                      <a16:colId xmlns:a16="http://schemas.microsoft.com/office/drawing/2014/main" val="2938256439"/>
                    </a:ext>
                  </a:extLst>
                </a:gridCol>
                <a:gridCol w="1615611">
                  <a:extLst>
                    <a:ext uri="{9D8B030D-6E8A-4147-A177-3AD203B41FA5}">
                      <a16:colId xmlns:a16="http://schemas.microsoft.com/office/drawing/2014/main" val="645772765"/>
                    </a:ext>
                  </a:extLst>
                </a:gridCol>
                <a:gridCol w="1511093">
                  <a:extLst>
                    <a:ext uri="{9D8B030D-6E8A-4147-A177-3AD203B41FA5}">
                      <a16:colId xmlns:a16="http://schemas.microsoft.com/office/drawing/2014/main" val="335909012"/>
                    </a:ext>
                  </a:extLst>
                </a:gridCol>
                <a:gridCol w="1511093">
                  <a:extLst>
                    <a:ext uri="{9D8B030D-6E8A-4147-A177-3AD203B41FA5}">
                      <a16:colId xmlns:a16="http://schemas.microsoft.com/office/drawing/2014/main" val="397938133"/>
                    </a:ext>
                  </a:extLst>
                </a:gridCol>
              </a:tblGrid>
              <a:tr h="1466390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Site</a:t>
                      </a:r>
                      <a:endParaRPr lang="en-GB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Staff FTE</a:t>
                      </a:r>
                      <a:endParaRPr lang="en-GB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Student FTE</a:t>
                      </a:r>
                      <a:endParaRPr lang="en-GB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 Staff student ratio </a:t>
                      </a:r>
                      <a:endParaRPr lang="en-GB" sz="3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1648751776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CSM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27</a:t>
                      </a: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5369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258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1054446766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CCW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30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4969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165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3881472933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LCF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19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5867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316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3073083116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LCC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21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5206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251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954034042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LG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5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1800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400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1403269714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r>
                        <a:rPr lang="en-GB" sz="3000" u="none" strike="noStrike">
                          <a:effectLst/>
                        </a:rPr>
                        <a:t>HH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5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3000" u="none" strike="noStrike">
                          <a:effectLst/>
                        </a:rPr>
                        <a:t>300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3000" u="none" strike="noStrike">
                          <a:effectLst/>
                        </a:rPr>
                        <a:t>67</a:t>
                      </a:r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4137120055"/>
                  </a:ext>
                </a:extLst>
              </a:tr>
              <a:tr h="559735">
                <a:tc>
                  <a:txBody>
                    <a:bodyPr/>
                    <a:lstStyle/>
                    <a:p>
                      <a:pPr algn="l" fontAlgn="ctr"/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n-GB" sz="3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741" marR="15741" marT="15741" marB="0" anchor="ctr"/>
                </a:tc>
                <a:extLst>
                  <a:ext uri="{0D108BD9-81ED-4DB2-BD59-A6C34878D82A}">
                    <a16:rowId xmlns:a16="http://schemas.microsoft.com/office/drawing/2014/main" val="16939161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681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2C58CD23-A3DA-45A4-83EB-9CDDE2D147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72554872"/>
              </p:ext>
            </p:extLst>
          </p:nvPr>
        </p:nvGraphicFramePr>
        <p:xfrm>
          <a:off x="679622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9B7A68-7A3D-49FE-B458-5C92F82F4199}"/>
              </a:ext>
            </a:extLst>
          </p:cNvPr>
          <p:cNvCxnSpPr>
            <a:cxnSpLocks/>
          </p:cNvCxnSpPr>
          <p:nvPr/>
        </p:nvCxnSpPr>
        <p:spPr>
          <a:xfrm>
            <a:off x="5362575" y="1943100"/>
            <a:ext cx="259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7398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C1C0500-92EA-4A31-B2FA-708928EF844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3634829"/>
              </p:ext>
            </p:extLst>
          </p:nvPr>
        </p:nvGraphicFramePr>
        <p:xfrm>
          <a:off x="428789" y="534866"/>
          <a:ext cx="11763375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71981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E7CD1BCA-1BE6-408B-AD10-0DB03822485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39722240"/>
              </p:ext>
            </p:extLst>
          </p:nvPr>
        </p:nvGraphicFramePr>
        <p:xfrm>
          <a:off x="370994" y="2309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56939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C83EDF4-2DB7-4BB7-812D-092DE5BC4C6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87953593"/>
              </p:ext>
            </p:extLst>
          </p:nvPr>
        </p:nvGraphicFramePr>
        <p:xfrm>
          <a:off x="76199" y="0"/>
          <a:ext cx="12030075" cy="6753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655683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382CDA97-77FC-4C24-86EA-CE6246381B4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5311474"/>
              </p:ext>
            </p:extLst>
          </p:nvPr>
        </p:nvGraphicFramePr>
        <p:xfrm>
          <a:off x="0" y="104775"/>
          <a:ext cx="12096750" cy="66865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1238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805E0C6-E751-4FD1-8280-8945583EFF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188075"/>
              </p:ext>
            </p:extLst>
          </p:nvPr>
        </p:nvGraphicFramePr>
        <p:xfrm>
          <a:off x="0" y="0"/>
          <a:ext cx="12096750" cy="6762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133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7EA84793-350D-4F01-8A78-88CCC57E4E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7257225"/>
              </p:ext>
            </p:extLst>
          </p:nvPr>
        </p:nvGraphicFramePr>
        <p:xfrm>
          <a:off x="66675" y="161926"/>
          <a:ext cx="12058650" cy="65627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00688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26a60-1c32-4a2b-8b23-0d04dbd3e782" xsi:nil="true"/>
    <lcf76f155ced4ddcb4097134ff3c332f xmlns="aca3bd66-07a2-40e3-b322-816129ad6d68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008C957DCFB346A2C08375CFB3A304" ma:contentTypeVersion="15" ma:contentTypeDescription="Create a new document." ma:contentTypeScope="" ma:versionID="c78b4b1a9abb0d11bbbd151391f62979">
  <xsd:schema xmlns:xsd="http://www.w3.org/2001/XMLSchema" xmlns:xs="http://www.w3.org/2001/XMLSchema" xmlns:p="http://schemas.microsoft.com/office/2006/metadata/properties" xmlns:ns2="aca3bd66-07a2-40e3-b322-816129ad6d68" xmlns:ns3="9ff26a60-1c32-4a2b-8b23-0d04dbd3e782" targetNamespace="http://schemas.microsoft.com/office/2006/metadata/properties" ma:root="true" ma:fieldsID="9b9dd1f8d722545862c9d031ea028d0c" ns2:_="" ns3:_="">
    <xsd:import namespace="aca3bd66-07a2-40e3-b322-816129ad6d68"/>
    <xsd:import namespace="9ff26a60-1c32-4a2b-8b23-0d04dbd3e7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a3bd66-07a2-40e3-b322-816129ad6d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1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64625ada-de42-4636-bcd3-7571e1898fd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26a60-1c32-4a2b-8b23-0d04dbd3e78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c817208a-867f-4524-b1f4-e3c5732ba6f4}" ma:internalName="TaxCatchAll" ma:showField="CatchAllData" ma:web="9ff26a60-1c32-4a2b-8b23-0d04dbd3e7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3B56825-C81E-490E-98B0-780029FE029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B8B7753-F7A9-4204-98B1-F5CE815CC25C}">
  <ds:schemaRefs>
    <ds:schemaRef ds:uri="33ff4c25-4cbd-45f2-b027-5b6f8dd31ef6"/>
    <ds:schemaRef ds:uri="806ee7a5-6791-4e1c-92ab-caeb77998050"/>
    <ds:schemaRef ds:uri="bc979982-e596-4c65-a765-a74ca7e9c0d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E2F6E14-C4F7-4A71-A311-F1FB1F0EE076}"/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Key</vt:lpstr>
      <vt:lpstr>LS Resource allocation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Rowan Williamson</dc:creator>
  <cp:revision>2</cp:revision>
  <dcterms:created xsi:type="dcterms:W3CDTF">2024-02-21T10:00:23Z</dcterms:created>
  <dcterms:modified xsi:type="dcterms:W3CDTF">2024-12-11T14:10:13Z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0x0101006F008C957DCFB346A2C08375CFB3A304</vt:lpwstr>
  </property>
  <property fmtid="{D5CDD505-2E9C-101B-9397-08002B2CF9AE}" pid="3" name="MediaServiceImageTags">
    <vt:lpwstr/>
  </property>
</Properties>
</file>