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0126-2809-6256-7DB4-D7E3028CB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E4981A-887C-B07E-8DA1-239CCA97D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28C86-E594-D389-9721-6AA584FD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2A595-5DED-F9F4-3337-A58C4328A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CA932-7765-A2AB-06EE-BB08B921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87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A4AA2-8CB7-8DA7-6D20-453B944B2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ECC00-A52F-ED6F-CE9B-D2EE801E9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5A963-CB1E-AE9B-2FAD-6C3CA946E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CCB9C-7669-B1CF-2E39-397E2E21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799AA-3F7D-197E-320C-DE78B02AC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99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7297F8-C53A-71CB-E96C-16F7FF5BD9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D4D75-E0A1-6A52-2208-F6EDD93FD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E554E-E725-F940-55D3-142F179D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1303C-CBF7-EB77-7598-A5FC23BEA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4CC13-1104-78F4-BAF7-0D31DFF58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40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C73AF-C3A9-07FE-1875-8C510902D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E529-2E1E-158F-319D-1254D3A2D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65385-DECE-8021-6C43-0973A0F6F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CFE77-AB4A-FA79-3F38-44C25D75E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97F04-D287-6A56-E42F-EA08D526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794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2BCFC-9AC5-B108-0B67-9AC8A0DC8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3E5F0-EE0E-AA20-6ABB-5EE26A9D1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629E17-C130-26D9-073F-4C0A20D8E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69CC5-08DE-C8A9-4AC9-90AE7A1B1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EFFD8-806C-D63F-7055-7043AF45F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889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2756B-7DF0-BA7B-102A-B444F5615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6B2AD-FABD-9864-E1F3-32D8ABB58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47013-8B59-7C56-CF09-7342723BD0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AD4E51-F02F-85B2-C388-D84CEC205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DD652-0EF6-E3BE-9828-CF1C0E6E3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893F8-CEA5-F14F-05A1-D6CF63B5E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1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AFE4-BC37-19FD-DA8D-6FFBEE741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71F1E-91B1-BBB4-F237-E9D4FEECA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17FCCF-D7DE-AC48-D0A9-3D3E3B85B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66799F-7CBC-8D5A-4161-7AB6B69E4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A82F-B2F9-C8D4-9CD8-BAD04C4DFB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90B2B8-EDEE-6AD9-B400-F9D2441EA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09161A-45AD-7892-DAB9-FADC46685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4D6DE7-9AA1-73D3-3FD2-06CE6737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31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00936-59AF-BB83-06C6-114178834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390D4F-A616-1F1A-AC7A-46A41F29E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32C24F-A12D-0603-F223-9B076FB8C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307998-C493-9A75-DD4F-BD71E1D25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69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8272B9-D555-1AB3-E1F6-B25F8861D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DD57FD-ADC6-9D0E-DB83-2517ADF09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96179-7D29-3C38-BA13-8BED4362D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48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A5F90-EBD6-0BDF-ED71-133C29A1F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7BE22-8A58-B3E7-4E0B-F3AB36B41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FE213D-83E3-DCCF-6874-8BABF2A17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15B18D-3981-BEC3-89ED-7303A9A67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CD801-2BA2-E71A-76E9-CC9B8784C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FEC86-9546-B4BF-2593-8A401A72C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256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915F1-4378-1955-C1CC-A998831AD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F23CBC-B361-CBCB-BCAC-8936F6EF06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54F429-4A53-8F8D-3FD5-32DE29E55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86B8B4-862D-5BB5-8C40-3C1623EC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26991-2056-4FCD-1335-BB1D3F820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F7AE8-4066-F9E2-0ABD-49362AB1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87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1ED541-FB77-B9BB-439F-027202184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64EE8-7A74-8962-CB8E-1BC61778F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2CE9C-E281-39AC-9123-ABD7906A3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2FA25D-D38B-490F-9E71-A9E6505CE015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2B979-4442-B00D-5128-806D437F8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FFAA0-34BE-EED8-49D3-F287413E8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A1456D-56FF-46A1-83E6-18718D4E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2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BA9EEF9-298B-C38C-DBE9-7794721FC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05387" y="318977"/>
            <a:ext cx="112706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484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972cb2-7746-4d1a-9971-a3828ab545b0" xsi:nil="true"/>
    <lcf76f155ced4ddcb4097134ff3c332f xmlns="a1be56ba-bd3d-4ed1-bc99-48c852723e7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A026D8B36EB43B709E512A3581475" ma:contentTypeVersion="12" ma:contentTypeDescription="Create a new document." ma:contentTypeScope="" ma:versionID="145d2ba79807881bab99fef3df4d0ee0">
  <xsd:schema xmlns:xsd="http://www.w3.org/2001/XMLSchema" xmlns:xs="http://www.w3.org/2001/XMLSchema" xmlns:p="http://schemas.microsoft.com/office/2006/metadata/properties" xmlns:ns2="a1be56ba-bd3d-4ed1-bc99-48c852723e7e" xmlns:ns3="c1972cb2-7746-4d1a-9971-a3828ab545b0" targetNamespace="http://schemas.microsoft.com/office/2006/metadata/properties" ma:root="true" ma:fieldsID="01d622611ded24872e2041f1d076c019" ns2:_="" ns3:_="">
    <xsd:import namespace="a1be56ba-bd3d-4ed1-bc99-48c852723e7e"/>
    <xsd:import namespace="c1972cb2-7746-4d1a-9971-a3828ab545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be56ba-bd3d-4ed1-bc99-48c852723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c7af76c-f141-45ca-ae1a-4959eb0cbd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72cb2-7746-4d1a-9971-a3828ab545b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456d663-6883-49a0-ae46-2e3732fa68b9}" ma:internalName="TaxCatchAll" ma:showField="CatchAllData" ma:web="c1972cb2-7746-4d1a-9971-a3828ab545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1ADA14-323A-477D-898D-6974685FE57B}">
  <ds:schemaRefs>
    <ds:schemaRef ds:uri="http://schemas.microsoft.com/office/2006/metadata/properties"/>
    <ds:schemaRef ds:uri="http://schemas.microsoft.com/office/infopath/2007/PartnerControls"/>
    <ds:schemaRef ds:uri="c1972cb2-7746-4d1a-9971-a3828ab545b0"/>
    <ds:schemaRef ds:uri="a1be56ba-bd3d-4ed1-bc99-48c852723e7e"/>
  </ds:schemaRefs>
</ds:datastoreItem>
</file>

<file path=customXml/itemProps2.xml><?xml version="1.0" encoding="utf-8"?>
<ds:datastoreItem xmlns:ds="http://schemas.openxmlformats.org/officeDocument/2006/customXml" ds:itemID="{AE8B5D7D-1A78-4D9B-A088-86862C1563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be56ba-bd3d-4ed1-bc99-48c852723e7e"/>
    <ds:schemaRef ds:uri="c1972cb2-7746-4d1a-9971-a3828ab545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CE7E80-6EA3-4476-BBAA-A847850357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Swann (Libraries and Learning Resources)</dc:creator>
  <cp:lastModifiedBy>Ian Keepins (Libraries and Learning Resources)</cp:lastModifiedBy>
  <cp:revision>2</cp:revision>
  <dcterms:created xsi:type="dcterms:W3CDTF">2024-12-09T10:34:03Z</dcterms:created>
  <dcterms:modified xsi:type="dcterms:W3CDTF">2026-03-03T09:24:27Z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0x010100ED7A026D8B36EB43B709E512A3581475</vt:lpwstr>
  </property>
  <property fmtid="{D5CDD505-2E9C-101B-9397-08002B2CF9AE}" pid="3" name="Order">
    <vt:r8>44000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