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60" r:id="rId7"/>
    <p:sldId id="259" r:id="rId8"/>
    <p:sldId id="263" r:id="rId9"/>
    <p:sldId id="274" r:id="rId10"/>
    <p:sldId id="27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C61B0D-3B37-4AD5-A2A7-75E84B72493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3FD0B9BF-F5A4-4A8E-8EDC-889951AB3913}">
      <dgm:prSet phldrT="[Text]"/>
      <dgm:spPr/>
      <dgm:t>
        <a:bodyPr/>
        <a:lstStyle/>
        <a:p>
          <a:pPr rtl="0"/>
          <a:r>
            <a:rPr lang="en-GB">
              <a:latin typeface="Calibri Light" panose="020F0302020204030204"/>
            </a:rPr>
            <a:t>University Librarian</a:t>
          </a:r>
          <a:endParaRPr lang="en-GB"/>
        </a:p>
      </dgm:t>
    </dgm:pt>
    <dgm:pt modelId="{DC7B53A1-6511-47BC-9DFB-5E54E5DC2E39}" type="parTrans" cxnId="{AE893851-2D4C-436C-8ECE-93BD9606389C}">
      <dgm:prSet/>
      <dgm:spPr/>
      <dgm:t>
        <a:bodyPr/>
        <a:lstStyle/>
        <a:p>
          <a:endParaRPr lang="en-GB"/>
        </a:p>
      </dgm:t>
    </dgm:pt>
    <dgm:pt modelId="{045C3980-8770-4ADE-9CBC-AAC7594803F2}" type="sibTrans" cxnId="{AE893851-2D4C-436C-8ECE-93BD9606389C}">
      <dgm:prSet/>
      <dgm:spPr/>
      <dgm:t>
        <a:bodyPr/>
        <a:lstStyle/>
        <a:p>
          <a:endParaRPr lang="en-GB"/>
        </a:p>
      </dgm:t>
    </dgm:pt>
    <dgm:pt modelId="{E56F55B6-ABE3-41B7-919C-2BAB4FEF3F83}">
      <dgm:prSet phldrT="[Text]"/>
      <dgm:spPr/>
      <dgm:t>
        <a:bodyPr/>
        <a:lstStyle/>
        <a:p>
          <a:r>
            <a:rPr lang="en-GB" dirty="0"/>
            <a:t>Head Library Academic Engagement</a:t>
          </a:r>
        </a:p>
      </dgm:t>
    </dgm:pt>
    <dgm:pt modelId="{028BC552-815C-43B0-875E-348F1592F466}" type="parTrans" cxnId="{1364B793-8E16-4047-89F5-951803736AFC}">
      <dgm:prSet/>
      <dgm:spPr/>
      <dgm:t>
        <a:bodyPr/>
        <a:lstStyle/>
        <a:p>
          <a:endParaRPr lang="en-GB"/>
        </a:p>
      </dgm:t>
    </dgm:pt>
    <dgm:pt modelId="{B622B88B-1D35-4E00-B914-18371115EFBC}" type="sibTrans" cxnId="{1364B793-8E16-4047-89F5-951803736AFC}">
      <dgm:prSet/>
      <dgm:spPr/>
      <dgm:t>
        <a:bodyPr/>
        <a:lstStyle/>
        <a:p>
          <a:endParaRPr lang="en-GB"/>
        </a:p>
      </dgm:t>
    </dgm:pt>
    <dgm:pt modelId="{66613604-628D-4024-A858-69DBCA9AB7FB}">
      <dgm:prSet phldrT="[Text]"/>
      <dgm:spPr/>
      <dgm:t>
        <a:bodyPr/>
        <a:lstStyle/>
        <a:p>
          <a:pPr rtl="0"/>
          <a:r>
            <a:rPr lang="en-GB" dirty="0"/>
            <a:t>Head Library</a:t>
          </a:r>
          <a:r>
            <a:rPr lang="en-GB" dirty="0">
              <a:latin typeface="Calibri Light" panose="020F0302020204030204"/>
            </a:rPr>
            <a:t> Operations &amp;</a:t>
          </a:r>
          <a:r>
            <a:rPr lang="en-GB" dirty="0"/>
            <a:t> Customer Services</a:t>
          </a:r>
        </a:p>
      </dgm:t>
    </dgm:pt>
    <dgm:pt modelId="{A00B98EF-A169-4425-9D09-78973AA44187}" type="parTrans" cxnId="{04DE21CD-C86E-41C9-9CFF-47B41B907EE9}">
      <dgm:prSet/>
      <dgm:spPr/>
      <dgm:t>
        <a:bodyPr/>
        <a:lstStyle/>
        <a:p>
          <a:endParaRPr lang="en-GB"/>
        </a:p>
      </dgm:t>
    </dgm:pt>
    <dgm:pt modelId="{7BC2BB93-922F-488D-8D88-69D86363AF65}" type="sibTrans" cxnId="{04DE21CD-C86E-41C9-9CFF-47B41B907EE9}">
      <dgm:prSet/>
      <dgm:spPr/>
      <dgm:t>
        <a:bodyPr/>
        <a:lstStyle/>
        <a:p>
          <a:endParaRPr lang="en-GB"/>
        </a:p>
      </dgm:t>
    </dgm:pt>
    <dgm:pt modelId="{6E941B95-6D18-4EEA-89F7-AA937FD49814}">
      <dgm:prSet/>
      <dgm:spPr/>
      <dgm:t>
        <a:bodyPr/>
        <a:lstStyle/>
        <a:p>
          <a:r>
            <a:rPr lang="en-GB"/>
            <a:t>Academic Engagement Librarians</a:t>
          </a:r>
        </a:p>
      </dgm:t>
    </dgm:pt>
    <dgm:pt modelId="{66B61913-FAC0-46C7-B589-CA4AB3DB7B07}" type="parTrans" cxnId="{611A8A4B-1EB7-495E-B653-E15C5C97A197}">
      <dgm:prSet/>
      <dgm:spPr/>
      <dgm:t>
        <a:bodyPr/>
        <a:lstStyle/>
        <a:p>
          <a:endParaRPr lang="en-GB"/>
        </a:p>
      </dgm:t>
    </dgm:pt>
    <dgm:pt modelId="{E85D866C-F70A-4DD4-AFE5-E02A12F05689}" type="sibTrans" cxnId="{611A8A4B-1EB7-495E-B653-E15C5C97A197}">
      <dgm:prSet/>
      <dgm:spPr/>
      <dgm:t>
        <a:bodyPr/>
        <a:lstStyle/>
        <a:p>
          <a:endParaRPr lang="en-GB"/>
        </a:p>
      </dgm:t>
    </dgm:pt>
    <dgm:pt modelId="{5B70C92B-50DF-4F27-8F40-17549D556051}">
      <dgm:prSet/>
      <dgm:spPr/>
      <dgm:t>
        <a:bodyPr/>
        <a:lstStyle/>
        <a:p>
          <a:pPr rtl="0"/>
          <a:r>
            <a:rPr lang="en-GB"/>
            <a:t>Asst Libs Academic Engagement </a:t>
          </a:r>
        </a:p>
      </dgm:t>
    </dgm:pt>
    <dgm:pt modelId="{21BEF1EF-9DF8-46CC-8B97-6832470B4245}" type="parTrans" cxnId="{91482B5A-2B62-4438-A7A5-6DC7A2AF9DCC}">
      <dgm:prSet/>
      <dgm:spPr/>
      <dgm:t>
        <a:bodyPr/>
        <a:lstStyle/>
        <a:p>
          <a:endParaRPr lang="en-GB"/>
        </a:p>
      </dgm:t>
    </dgm:pt>
    <dgm:pt modelId="{110D5F17-C6A9-465E-968F-0B8ADB12079E}" type="sibTrans" cxnId="{91482B5A-2B62-4438-A7A5-6DC7A2AF9DCC}">
      <dgm:prSet/>
      <dgm:spPr/>
      <dgm:t>
        <a:bodyPr/>
        <a:lstStyle/>
        <a:p>
          <a:endParaRPr lang="en-GB"/>
        </a:p>
      </dgm:t>
    </dgm:pt>
    <dgm:pt modelId="{1DF36353-1A1F-4EC4-8D1C-DC5AA97E051C}">
      <dgm:prSet/>
      <dgm:spPr/>
      <dgm:t>
        <a:bodyPr/>
        <a:lstStyle/>
        <a:p>
          <a:r>
            <a:rPr lang="en-GB" dirty="0"/>
            <a:t>Customer Service Librarians </a:t>
          </a:r>
        </a:p>
      </dgm:t>
    </dgm:pt>
    <dgm:pt modelId="{1E9A1375-4105-458D-AEC3-3595F1679875}" type="parTrans" cxnId="{2E278478-9AEF-45CD-8A76-60292B2BAB83}">
      <dgm:prSet/>
      <dgm:spPr/>
      <dgm:t>
        <a:bodyPr/>
        <a:lstStyle/>
        <a:p>
          <a:endParaRPr lang="en-GB"/>
        </a:p>
      </dgm:t>
    </dgm:pt>
    <dgm:pt modelId="{3E1D1B63-D4C8-4807-97E2-9C2A50D0A753}" type="sibTrans" cxnId="{2E278478-9AEF-45CD-8A76-60292B2BAB83}">
      <dgm:prSet/>
      <dgm:spPr/>
      <dgm:t>
        <a:bodyPr/>
        <a:lstStyle/>
        <a:p>
          <a:endParaRPr lang="en-GB"/>
        </a:p>
      </dgm:t>
    </dgm:pt>
    <dgm:pt modelId="{E671CF4D-691D-4E7F-A815-F99655CF8CD1}">
      <dgm:prSet/>
      <dgm:spPr/>
      <dgm:t>
        <a:bodyPr/>
        <a:lstStyle/>
        <a:p>
          <a:r>
            <a:rPr lang="en-GB" dirty="0"/>
            <a:t>Snr Library Assistants</a:t>
          </a:r>
        </a:p>
      </dgm:t>
    </dgm:pt>
    <dgm:pt modelId="{C9A90987-F949-43B5-ABC8-E93E073CF47D}" type="parTrans" cxnId="{7DF266BF-728F-463C-884D-0625427383BF}">
      <dgm:prSet/>
      <dgm:spPr/>
      <dgm:t>
        <a:bodyPr/>
        <a:lstStyle/>
        <a:p>
          <a:endParaRPr lang="en-GB"/>
        </a:p>
      </dgm:t>
    </dgm:pt>
    <dgm:pt modelId="{2D65DBD6-4AF1-4F42-A931-F2555BFD0FFB}" type="sibTrans" cxnId="{7DF266BF-728F-463C-884D-0625427383BF}">
      <dgm:prSet/>
      <dgm:spPr/>
      <dgm:t>
        <a:bodyPr/>
        <a:lstStyle/>
        <a:p>
          <a:endParaRPr lang="en-GB"/>
        </a:p>
      </dgm:t>
    </dgm:pt>
    <dgm:pt modelId="{B8BFA7CC-80D6-4335-95B9-64B1B770CCAD}">
      <dgm:prSet/>
      <dgm:spPr/>
      <dgm:t>
        <a:bodyPr/>
        <a:lstStyle/>
        <a:p>
          <a:r>
            <a:rPr lang="en-GB"/>
            <a:t>Library Assistants</a:t>
          </a:r>
        </a:p>
      </dgm:t>
    </dgm:pt>
    <dgm:pt modelId="{46EB92FC-EEE6-4BE4-B677-F99940A6AFA8}" type="parTrans" cxnId="{A55E7915-BAAC-4B0A-87C5-19C2A28C00A6}">
      <dgm:prSet/>
      <dgm:spPr/>
      <dgm:t>
        <a:bodyPr/>
        <a:lstStyle/>
        <a:p>
          <a:endParaRPr lang="en-GB"/>
        </a:p>
      </dgm:t>
    </dgm:pt>
    <dgm:pt modelId="{340AD8A7-C17E-4676-8B9E-56C15C6F81FF}" type="sibTrans" cxnId="{A55E7915-BAAC-4B0A-87C5-19C2A28C00A6}">
      <dgm:prSet/>
      <dgm:spPr/>
      <dgm:t>
        <a:bodyPr/>
        <a:lstStyle/>
        <a:p>
          <a:endParaRPr lang="en-GB"/>
        </a:p>
      </dgm:t>
    </dgm:pt>
    <dgm:pt modelId="{4A60CFB4-7175-416D-8603-79FA7138A265}">
      <dgm:prSet/>
      <dgm:spPr/>
      <dgm:t>
        <a:bodyPr/>
        <a:lstStyle/>
        <a:p>
          <a:r>
            <a:rPr lang="en-GB"/>
            <a:t>User Experience Librarian</a:t>
          </a:r>
        </a:p>
      </dgm:t>
    </dgm:pt>
    <dgm:pt modelId="{27C030E5-1F98-44F6-AE65-2055DC4CABD0}" type="parTrans" cxnId="{3DF495E6-92A1-4558-9A63-B21260C7FB01}">
      <dgm:prSet/>
      <dgm:spPr/>
      <dgm:t>
        <a:bodyPr/>
        <a:lstStyle/>
        <a:p>
          <a:endParaRPr lang="en-GB"/>
        </a:p>
      </dgm:t>
    </dgm:pt>
    <dgm:pt modelId="{27D1B86F-AD41-480D-9728-86FDFB20EBD7}" type="sibTrans" cxnId="{3DF495E6-92A1-4558-9A63-B21260C7FB01}">
      <dgm:prSet/>
      <dgm:spPr/>
      <dgm:t>
        <a:bodyPr/>
        <a:lstStyle/>
        <a:p>
          <a:endParaRPr lang="en-GB"/>
        </a:p>
      </dgm:t>
    </dgm:pt>
    <dgm:pt modelId="{635C2C50-542B-4737-AC89-BFF8C1006F83}">
      <dgm:prSet/>
      <dgm:spPr/>
      <dgm:t>
        <a:bodyPr/>
        <a:lstStyle/>
        <a:p>
          <a:r>
            <a:rPr lang="en-GB"/>
            <a:t>Asst Lib User Experience </a:t>
          </a:r>
        </a:p>
      </dgm:t>
    </dgm:pt>
    <dgm:pt modelId="{B81D76BC-E2F7-4EB7-9E17-254DAABA81AD}" type="parTrans" cxnId="{1B8C26CF-BF92-4F04-A303-C8D1ED406067}">
      <dgm:prSet/>
      <dgm:spPr/>
      <dgm:t>
        <a:bodyPr/>
        <a:lstStyle/>
        <a:p>
          <a:endParaRPr lang="en-GB"/>
        </a:p>
      </dgm:t>
    </dgm:pt>
    <dgm:pt modelId="{14814C0E-3FF1-476B-9B67-A924B49066E3}" type="sibTrans" cxnId="{1B8C26CF-BF92-4F04-A303-C8D1ED406067}">
      <dgm:prSet/>
      <dgm:spPr/>
      <dgm:t>
        <a:bodyPr/>
        <a:lstStyle/>
        <a:p>
          <a:endParaRPr lang="en-GB"/>
        </a:p>
      </dgm:t>
    </dgm:pt>
    <dgm:pt modelId="{17721C1C-F378-4793-93A2-80839C76F43E}">
      <dgm:prSet/>
      <dgm:spPr/>
      <dgm:t>
        <a:bodyPr/>
        <a:lstStyle/>
        <a:p>
          <a:r>
            <a:rPr lang="en-GB" dirty="0">
              <a:latin typeface="Calibri Light" panose="020F0302020204030204"/>
            </a:rPr>
            <a:t>Chief Operating Officer</a:t>
          </a:r>
          <a:endParaRPr lang="en-GB" dirty="0"/>
        </a:p>
      </dgm:t>
    </dgm:pt>
    <dgm:pt modelId="{C654592C-EAD0-4368-A77D-564ECC739C33}" type="parTrans" cxnId="{88479BAC-A1B0-449D-B20D-F4CBC20FBF0F}">
      <dgm:prSet/>
      <dgm:spPr/>
      <dgm:t>
        <a:bodyPr/>
        <a:lstStyle/>
        <a:p>
          <a:endParaRPr lang="en-GB"/>
        </a:p>
      </dgm:t>
    </dgm:pt>
    <dgm:pt modelId="{5785AE76-9E54-4AB2-A765-1F575760E67A}" type="sibTrans" cxnId="{88479BAC-A1B0-449D-B20D-F4CBC20FBF0F}">
      <dgm:prSet/>
      <dgm:spPr/>
      <dgm:t>
        <a:bodyPr/>
        <a:lstStyle/>
        <a:p>
          <a:endParaRPr lang="en-GB"/>
        </a:p>
      </dgm:t>
    </dgm:pt>
    <dgm:pt modelId="{1F7450BE-7793-453F-B701-6497A401899F}">
      <dgm:prSet/>
      <dgm:spPr/>
      <dgm:t>
        <a:bodyPr/>
        <a:lstStyle/>
        <a:p>
          <a:r>
            <a:rPr lang="en-GB"/>
            <a:t>Admin Assistants</a:t>
          </a:r>
        </a:p>
      </dgm:t>
    </dgm:pt>
    <dgm:pt modelId="{07F28142-7ECC-49B9-8B1C-F2BD8506693F}" type="parTrans" cxnId="{BDEF5608-B585-487B-9E1C-4D4AF26E3085}">
      <dgm:prSet/>
      <dgm:spPr/>
      <dgm:t>
        <a:bodyPr/>
        <a:lstStyle/>
        <a:p>
          <a:endParaRPr lang="en-GB"/>
        </a:p>
      </dgm:t>
    </dgm:pt>
    <dgm:pt modelId="{1D881327-F56A-4447-A09D-F82AAE5DA68B}" type="sibTrans" cxnId="{BDEF5608-B585-487B-9E1C-4D4AF26E3085}">
      <dgm:prSet/>
      <dgm:spPr/>
      <dgm:t>
        <a:bodyPr/>
        <a:lstStyle/>
        <a:p>
          <a:endParaRPr lang="en-GB"/>
        </a:p>
      </dgm:t>
    </dgm:pt>
    <dgm:pt modelId="{344159B7-E62B-4AA6-80B2-8D52B106F644}">
      <dgm:prSet/>
      <dgm:spPr/>
      <dgm:t>
        <a:bodyPr/>
        <a:lstStyle/>
        <a:p>
          <a:r>
            <a:rPr lang="en-GB" dirty="0"/>
            <a:t>Acquisition &amp; Metadata Lib</a:t>
          </a:r>
        </a:p>
      </dgm:t>
    </dgm:pt>
    <dgm:pt modelId="{2E2F75EA-A64D-424A-AD00-D5A7EECAFD62}" type="parTrans" cxnId="{5FBB93DC-D974-41AB-BEB4-EE93E72A1F2F}">
      <dgm:prSet/>
      <dgm:spPr/>
      <dgm:t>
        <a:bodyPr/>
        <a:lstStyle/>
        <a:p>
          <a:endParaRPr lang="en-GB"/>
        </a:p>
      </dgm:t>
    </dgm:pt>
    <dgm:pt modelId="{D97DFEE8-8ECF-4B3D-B1CE-50FFF9C12CF5}" type="sibTrans" cxnId="{5FBB93DC-D974-41AB-BEB4-EE93E72A1F2F}">
      <dgm:prSet/>
      <dgm:spPr/>
      <dgm:t>
        <a:bodyPr/>
        <a:lstStyle/>
        <a:p>
          <a:endParaRPr lang="en-GB"/>
        </a:p>
      </dgm:t>
    </dgm:pt>
    <dgm:pt modelId="{C1EA4C5A-6F49-4B34-B959-9FF4CDB4073D}">
      <dgm:prSet/>
      <dgm:spPr/>
      <dgm:t>
        <a:bodyPr/>
        <a:lstStyle/>
        <a:p>
          <a:r>
            <a:rPr lang="en-GB" dirty="0"/>
            <a:t>Eresources &amp; Subs Lib</a:t>
          </a:r>
        </a:p>
      </dgm:t>
    </dgm:pt>
    <dgm:pt modelId="{87493FF4-66FF-4885-B79B-1F83393996FD}" type="parTrans" cxnId="{63B3AC2A-6286-40A5-8F4D-42ABF46C5063}">
      <dgm:prSet/>
      <dgm:spPr/>
      <dgm:t>
        <a:bodyPr/>
        <a:lstStyle/>
        <a:p>
          <a:endParaRPr lang="en-GB"/>
        </a:p>
      </dgm:t>
    </dgm:pt>
    <dgm:pt modelId="{CD26D1CC-1E01-4B90-B817-A5D1165F1131}" type="sibTrans" cxnId="{63B3AC2A-6286-40A5-8F4D-42ABF46C5063}">
      <dgm:prSet/>
      <dgm:spPr/>
      <dgm:t>
        <a:bodyPr/>
        <a:lstStyle/>
        <a:p>
          <a:endParaRPr lang="en-GB"/>
        </a:p>
      </dgm:t>
    </dgm:pt>
    <dgm:pt modelId="{4E45BFD3-8C05-4B5C-9005-828DD062D564}">
      <dgm:prSet/>
      <dgm:spPr/>
      <dgm:t>
        <a:bodyPr/>
        <a:lstStyle/>
        <a:p>
          <a:r>
            <a:rPr lang="en-GB" dirty="0"/>
            <a:t>Systems Librarian</a:t>
          </a:r>
        </a:p>
      </dgm:t>
    </dgm:pt>
    <dgm:pt modelId="{4A1F92E1-34EE-428F-9B24-60D32B092BF6}" type="parTrans" cxnId="{1C3E43B1-FBD8-441B-994D-B0FF14A8EAA5}">
      <dgm:prSet/>
      <dgm:spPr/>
      <dgm:t>
        <a:bodyPr/>
        <a:lstStyle/>
        <a:p>
          <a:endParaRPr lang="en-GB"/>
        </a:p>
      </dgm:t>
    </dgm:pt>
    <dgm:pt modelId="{F4E5D907-DE04-49DA-8E1D-CF46136F81CE}" type="sibTrans" cxnId="{1C3E43B1-FBD8-441B-994D-B0FF14A8EAA5}">
      <dgm:prSet/>
      <dgm:spPr/>
      <dgm:t>
        <a:bodyPr/>
        <a:lstStyle/>
        <a:p>
          <a:endParaRPr lang="en-GB"/>
        </a:p>
      </dgm:t>
    </dgm:pt>
    <dgm:pt modelId="{2188E444-8874-414C-B9C8-889088D93E28}">
      <dgm:prSet/>
      <dgm:spPr/>
      <dgm:t>
        <a:bodyPr/>
        <a:lstStyle/>
        <a:p>
          <a:r>
            <a:rPr lang="en-GB" dirty="0"/>
            <a:t>Asst Lib Bibliographic Services</a:t>
          </a:r>
        </a:p>
      </dgm:t>
    </dgm:pt>
    <dgm:pt modelId="{0DA621A1-61AD-4DFD-8DE6-D24F16CCD515}" type="parTrans" cxnId="{0BD616E8-A70E-4B46-980C-D2E8D87C7791}">
      <dgm:prSet/>
      <dgm:spPr/>
      <dgm:t>
        <a:bodyPr/>
        <a:lstStyle/>
        <a:p>
          <a:endParaRPr lang="en-GB"/>
        </a:p>
      </dgm:t>
    </dgm:pt>
    <dgm:pt modelId="{234A8428-0DFE-4674-9CE7-2E995865105C}" type="sibTrans" cxnId="{0BD616E8-A70E-4B46-980C-D2E8D87C7791}">
      <dgm:prSet/>
      <dgm:spPr/>
      <dgm:t>
        <a:bodyPr/>
        <a:lstStyle/>
        <a:p>
          <a:endParaRPr lang="en-GB"/>
        </a:p>
      </dgm:t>
    </dgm:pt>
    <dgm:pt modelId="{259E2CA5-92D8-4776-A90C-515AA8D90695}">
      <dgm:prSet/>
      <dgm:spPr/>
      <dgm:t>
        <a:bodyPr/>
        <a:lstStyle/>
        <a:p>
          <a:r>
            <a:rPr lang="en-GB" dirty="0"/>
            <a:t>Asst Lib Research Output</a:t>
          </a:r>
        </a:p>
      </dgm:t>
    </dgm:pt>
    <dgm:pt modelId="{0CC3F1F6-244D-444F-B31C-413E30A7594F}" type="parTrans" cxnId="{DCD4B4AE-13F7-4A82-8A35-77454780BBE9}">
      <dgm:prSet/>
      <dgm:spPr/>
      <dgm:t>
        <a:bodyPr/>
        <a:lstStyle/>
        <a:p>
          <a:endParaRPr lang="en-GB"/>
        </a:p>
      </dgm:t>
    </dgm:pt>
    <dgm:pt modelId="{4FCA4B87-2EA4-498A-AC4F-2C3AC7DA4B33}" type="sibTrans" cxnId="{DCD4B4AE-13F7-4A82-8A35-77454780BBE9}">
      <dgm:prSet/>
      <dgm:spPr/>
      <dgm:t>
        <a:bodyPr/>
        <a:lstStyle/>
        <a:p>
          <a:endParaRPr lang="en-GB"/>
        </a:p>
      </dgm:t>
    </dgm:pt>
    <dgm:pt modelId="{8ACE4F60-3C12-4B8E-B5AB-69033762A791}">
      <dgm:prSet/>
      <dgm:spPr/>
      <dgm:t>
        <a:bodyPr/>
        <a:lstStyle/>
        <a:p>
          <a:r>
            <a:rPr lang="en-GB" dirty="0"/>
            <a:t>Resource Assistants</a:t>
          </a:r>
        </a:p>
      </dgm:t>
    </dgm:pt>
    <dgm:pt modelId="{E309C1C4-A86F-459B-809C-97B3514B20A1}" type="parTrans" cxnId="{0A73D382-AD49-4ECE-B676-DC7FFD44FFC9}">
      <dgm:prSet/>
      <dgm:spPr/>
      <dgm:t>
        <a:bodyPr/>
        <a:lstStyle/>
        <a:p>
          <a:endParaRPr lang="en-GB"/>
        </a:p>
      </dgm:t>
    </dgm:pt>
    <dgm:pt modelId="{E6D7CA6A-9D77-41C9-B7A4-7FBCC34C3DE8}" type="sibTrans" cxnId="{0A73D382-AD49-4ECE-B676-DC7FFD44FFC9}">
      <dgm:prSet/>
      <dgm:spPr/>
      <dgm:t>
        <a:bodyPr/>
        <a:lstStyle/>
        <a:p>
          <a:endParaRPr lang="en-GB"/>
        </a:p>
      </dgm:t>
    </dgm:pt>
    <dgm:pt modelId="{4FCFC3E7-F7E0-4883-A2F6-9EED80376AD3}">
      <dgm:prSet/>
      <dgm:spPr/>
      <dgm:t>
        <a:bodyPr/>
        <a:lstStyle/>
        <a:p>
          <a:r>
            <a:rPr lang="en-GB" dirty="0"/>
            <a:t>Asst Lib Eresources &amp; Subs</a:t>
          </a:r>
        </a:p>
      </dgm:t>
    </dgm:pt>
    <dgm:pt modelId="{26DB9C91-F173-4695-839D-416EFEB2699C}" type="parTrans" cxnId="{FC2D1CF5-78F3-4FC2-9EEA-39DD12445896}">
      <dgm:prSet/>
      <dgm:spPr/>
      <dgm:t>
        <a:bodyPr/>
        <a:lstStyle/>
        <a:p>
          <a:endParaRPr lang="en-GB"/>
        </a:p>
      </dgm:t>
    </dgm:pt>
    <dgm:pt modelId="{032CBCB1-CB0F-4481-A4DB-F517DAF6E88D}" type="sibTrans" cxnId="{FC2D1CF5-78F3-4FC2-9EEA-39DD12445896}">
      <dgm:prSet/>
      <dgm:spPr/>
      <dgm:t>
        <a:bodyPr/>
        <a:lstStyle/>
        <a:p>
          <a:endParaRPr lang="en-GB"/>
        </a:p>
      </dgm:t>
    </dgm:pt>
    <dgm:pt modelId="{E5700CFD-2390-46CD-B0C9-60E231305156}">
      <dgm:prSet/>
      <dgm:spPr/>
      <dgm:t>
        <a:bodyPr/>
        <a:lstStyle/>
        <a:p>
          <a:r>
            <a:rPr lang="en-GB" dirty="0"/>
            <a:t>Asst Lib Systems</a:t>
          </a:r>
        </a:p>
      </dgm:t>
    </dgm:pt>
    <dgm:pt modelId="{204F127F-6148-40DD-9EAD-2E46A1D4CAA8}" type="parTrans" cxnId="{88F74F4B-60BE-4A51-8050-51E48B703403}">
      <dgm:prSet/>
      <dgm:spPr/>
      <dgm:t>
        <a:bodyPr/>
        <a:lstStyle/>
        <a:p>
          <a:endParaRPr lang="en-GB"/>
        </a:p>
      </dgm:t>
    </dgm:pt>
    <dgm:pt modelId="{DEF2586F-DBFB-4745-964D-1581652B2A12}" type="sibTrans" cxnId="{88F74F4B-60BE-4A51-8050-51E48B703403}">
      <dgm:prSet/>
      <dgm:spPr/>
      <dgm:t>
        <a:bodyPr/>
        <a:lstStyle/>
        <a:p>
          <a:endParaRPr lang="en-GB"/>
        </a:p>
      </dgm:t>
    </dgm:pt>
    <dgm:pt modelId="{A88FB3BA-0E55-4940-8A6D-405D8D952096}">
      <dgm:prSet/>
      <dgm:spPr/>
      <dgm:t>
        <a:bodyPr/>
        <a:lstStyle/>
        <a:p>
          <a:r>
            <a:rPr lang="en-GB" dirty="0"/>
            <a:t>Asst Lib Customer Services</a:t>
          </a:r>
        </a:p>
      </dgm:t>
    </dgm:pt>
    <dgm:pt modelId="{CBC6EDEE-5AF5-4D47-9420-50D3947517C3}" type="parTrans" cxnId="{065E517A-26DA-4355-8ABF-F4C5EA1F0538}">
      <dgm:prSet/>
      <dgm:spPr/>
      <dgm:t>
        <a:bodyPr/>
        <a:lstStyle/>
        <a:p>
          <a:endParaRPr lang="en-GB"/>
        </a:p>
      </dgm:t>
    </dgm:pt>
    <dgm:pt modelId="{083A6F99-C764-4971-997A-07D93089C0A6}" type="sibTrans" cxnId="{065E517A-26DA-4355-8ABF-F4C5EA1F0538}">
      <dgm:prSet/>
      <dgm:spPr/>
      <dgm:t>
        <a:bodyPr/>
        <a:lstStyle/>
        <a:p>
          <a:endParaRPr lang="en-GB"/>
        </a:p>
      </dgm:t>
    </dgm:pt>
    <dgm:pt modelId="{C1B1488D-78BB-4A09-A527-873E419CB953}" type="pres">
      <dgm:prSet presAssocID="{42C61B0D-3B37-4AD5-A2A7-75E84B72493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AAD0ACF-477C-4454-B9E3-B2C981000C47}" type="pres">
      <dgm:prSet presAssocID="{17721C1C-F378-4793-93A2-80839C76F43E}" presName="hierRoot1" presStyleCnt="0">
        <dgm:presLayoutVars>
          <dgm:hierBranch val="init"/>
        </dgm:presLayoutVars>
      </dgm:prSet>
      <dgm:spPr/>
    </dgm:pt>
    <dgm:pt modelId="{DE21A53A-A218-4C23-8EE6-9D3D31B5C50D}" type="pres">
      <dgm:prSet presAssocID="{17721C1C-F378-4793-93A2-80839C76F43E}" presName="rootComposite1" presStyleCnt="0"/>
      <dgm:spPr/>
    </dgm:pt>
    <dgm:pt modelId="{49E8A4A0-B91F-46F3-8270-FB1017C768AA}" type="pres">
      <dgm:prSet presAssocID="{17721C1C-F378-4793-93A2-80839C76F43E}" presName="rootText1" presStyleLbl="node0" presStyleIdx="0" presStyleCnt="1">
        <dgm:presLayoutVars>
          <dgm:chPref val="3"/>
        </dgm:presLayoutVars>
      </dgm:prSet>
      <dgm:spPr/>
    </dgm:pt>
    <dgm:pt modelId="{39E1F97F-1B99-4B2E-AA4E-76DAAC8AAE7E}" type="pres">
      <dgm:prSet presAssocID="{17721C1C-F378-4793-93A2-80839C76F43E}" presName="rootConnector1" presStyleLbl="node1" presStyleIdx="0" presStyleCnt="0"/>
      <dgm:spPr/>
    </dgm:pt>
    <dgm:pt modelId="{AFB9A460-A551-42AA-9299-1E8360604E1F}" type="pres">
      <dgm:prSet presAssocID="{17721C1C-F378-4793-93A2-80839C76F43E}" presName="hierChild2" presStyleCnt="0"/>
      <dgm:spPr/>
    </dgm:pt>
    <dgm:pt modelId="{A570B854-A7B5-4557-9489-D0AEE54F30EE}" type="pres">
      <dgm:prSet presAssocID="{DC7B53A1-6511-47BC-9DFB-5E54E5DC2E39}" presName="Name37" presStyleLbl="parChTrans1D2" presStyleIdx="0" presStyleCnt="1"/>
      <dgm:spPr/>
    </dgm:pt>
    <dgm:pt modelId="{AF462280-C7A5-4112-B7F5-19F8B5D4E389}" type="pres">
      <dgm:prSet presAssocID="{3FD0B9BF-F5A4-4A8E-8EDC-889951AB3913}" presName="hierRoot2" presStyleCnt="0">
        <dgm:presLayoutVars>
          <dgm:hierBranch val="init"/>
        </dgm:presLayoutVars>
      </dgm:prSet>
      <dgm:spPr/>
    </dgm:pt>
    <dgm:pt modelId="{12050F94-F9C1-42D1-84EB-A648A22AEEE9}" type="pres">
      <dgm:prSet presAssocID="{3FD0B9BF-F5A4-4A8E-8EDC-889951AB3913}" presName="rootComposite" presStyleCnt="0"/>
      <dgm:spPr/>
    </dgm:pt>
    <dgm:pt modelId="{22D7E27E-F949-457F-8102-A022D0A80963}" type="pres">
      <dgm:prSet presAssocID="{3FD0B9BF-F5A4-4A8E-8EDC-889951AB3913}" presName="rootText" presStyleLbl="node2" presStyleIdx="0" presStyleCnt="1">
        <dgm:presLayoutVars>
          <dgm:chPref val="3"/>
        </dgm:presLayoutVars>
      </dgm:prSet>
      <dgm:spPr/>
    </dgm:pt>
    <dgm:pt modelId="{B327E6DF-FFB0-4AAA-828E-8100E41C000F}" type="pres">
      <dgm:prSet presAssocID="{3FD0B9BF-F5A4-4A8E-8EDC-889951AB3913}" presName="rootConnector" presStyleLbl="node2" presStyleIdx="0" presStyleCnt="1"/>
      <dgm:spPr/>
    </dgm:pt>
    <dgm:pt modelId="{03A5CB6E-FD03-4E07-A2A1-7CD715AC74CF}" type="pres">
      <dgm:prSet presAssocID="{3FD0B9BF-F5A4-4A8E-8EDC-889951AB3913}" presName="hierChild4" presStyleCnt="0"/>
      <dgm:spPr/>
    </dgm:pt>
    <dgm:pt modelId="{1F815DE7-87E2-47CF-9FE7-8C24E37A3FE4}" type="pres">
      <dgm:prSet presAssocID="{028BC552-815C-43B0-875E-348F1592F466}" presName="Name37" presStyleLbl="parChTrans1D3" presStyleIdx="0" presStyleCnt="2"/>
      <dgm:spPr/>
    </dgm:pt>
    <dgm:pt modelId="{F5D3A91B-E85A-4E99-98C6-94C83574E722}" type="pres">
      <dgm:prSet presAssocID="{E56F55B6-ABE3-41B7-919C-2BAB4FEF3F83}" presName="hierRoot2" presStyleCnt="0">
        <dgm:presLayoutVars>
          <dgm:hierBranch val="init"/>
        </dgm:presLayoutVars>
      </dgm:prSet>
      <dgm:spPr/>
    </dgm:pt>
    <dgm:pt modelId="{DA3449D0-8AE6-4FC5-8D0C-AE694FD3C95E}" type="pres">
      <dgm:prSet presAssocID="{E56F55B6-ABE3-41B7-919C-2BAB4FEF3F83}" presName="rootComposite" presStyleCnt="0"/>
      <dgm:spPr/>
    </dgm:pt>
    <dgm:pt modelId="{E5E4A9CD-F8E5-4F36-A8F3-693C10E316B0}" type="pres">
      <dgm:prSet presAssocID="{E56F55B6-ABE3-41B7-919C-2BAB4FEF3F83}" presName="rootText" presStyleLbl="node3" presStyleIdx="0" presStyleCnt="2">
        <dgm:presLayoutVars>
          <dgm:chPref val="3"/>
        </dgm:presLayoutVars>
      </dgm:prSet>
      <dgm:spPr/>
    </dgm:pt>
    <dgm:pt modelId="{6A728836-43A7-4D51-9466-80F7718603FD}" type="pres">
      <dgm:prSet presAssocID="{E56F55B6-ABE3-41B7-919C-2BAB4FEF3F83}" presName="rootConnector" presStyleLbl="node3" presStyleIdx="0" presStyleCnt="2"/>
      <dgm:spPr/>
    </dgm:pt>
    <dgm:pt modelId="{905CCF4F-426E-4F7B-8C42-2E004B38E572}" type="pres">
      <dgm:prSet presAssocID="{E56F55B6-ABE3-41B7-919C-2BAB4FEF3F83}" presName="hierChild4" presStyleCnt="0"/>
      <dgm:spPr/>
    </dgm:pt>
    <dgm:pt modelId="{7B6FC3BA-95DF-4F79-A6B1-B153A912EB0D}" type="pres">
      <dgm:prSet presAssocID="{66B61913-FAC0-46C7-B589-CA4AB3DB7B07}" presName="Name37" presStyleLbl="parChTrans1D4" presStyleIdx="0" presStyleCnt="17"/>
      <dgm:spPr/>
    </dgm:pt>
    <dgm:pt modelId="{D5183A1C-3B68-481C-8260-2DBB0BDA7748}" type="pres">
      <dgm:prSet presAssocID="{6E941B95-6D18-4EEA-89F7-AA937FD49814}" presName="hierRoot2" presStyleCnt="0">
        <dgm:presLayoutVars>
          <dgm:hierBranch val="init"/>
        </dgm:presLayoutVars>
      </dgm:prSet>
      <dgm:spPr/>
    </dgm:pt>
    <dgm:pt modelId="{D62E6BE6-E541-4A43-A790-24DB70DACB7A}" type="pres">
      <dgm:prSet presAssocID="{6E941B95-6D18-4EEA-89F7-AA937FD49814}" presName="rootComposite" presStyleCnt="0"/>
      <dgm:spPr/>
    </dgm:pt>
    <dgm:pt modelId="{E4ADFAA7-E0DC-4FDF-9394-5CAFFEF82AAF}" type="pres">
      <dgm:prSet presAssocID="{6E941B95-6D18-4EEA-89F7-AA937FD49814}" presName="rootText" presStyleLbl="node4" presStyleIdx="0" presStyleCnt="17">
        <dgm:presLayoutVars>
          <dgm:chPref val="3"/>
        </dgm:presLayoutVars>
      </dgm:prSet>
      <dgm:spPr/>
    </dgm:pt>
    <dgm:pt modelId="{0506572E-4409-49C2-9C86-18F37F87FF10}" type="pres">
      <dgm:prSet presAssocID="{6E941B95-6D18-4EEA-89F7-AA937FD49814}" presName="rootConnector" presStyleLbl="node4" presStyleIdx="0" presStyleCnt="17"/>
      <dgm:spPr/>
    </dgm:pt>
    <dgm:pt modelId="{5931E7D3-731B-4100-B075-4093D7E4FAB6}" type="pres">
      <dgm:prSet presAssocID="{6E941B95-6D18-4EEA-89F7-AA937FD49814}" presName="hierChild4" presStyleCnt="0"/>
      <dgm:spPr/>
    </dgm:pt>
    <dgm:pt modelId="{3262B6D9-7709-4A42-BA0D-510E454EA776}" type="pres">
      <dgm:prSet presAssocID="{21BEF1EF-9DF8-46CC-8B97-6832470B4245}" presName="Name37" presStyleLbl="parChTrans1D4" presStyleIdx="1" presStyleCnt="17"/>
      <dgm:spPr/>
    </dgm:pt>
    <dgm:pt modelId="{250F22DA-6A75-4805-BD4F-3A7A40A1DD27}" type="pres">
      <dgm:prSet presAssocID="{5B70C92B-50DF-4F27-8F40-17549D556051}" presName="hierRoot2" presStyleCnt="0">
        <dgm:presLayoutVars>
          <dgm:hierBranch val="init"/>
        </dgm:presLayoutVars>
      </dgm:prSet>
      <dgm:spPr/>
    </dgm:pt>
    <dgm:pt modelId="{D38C8210-3B37-4230-8923-8A877F177D96}" type="pres">
      <dgm:prSet presAssocID="{5B70C92B-50DF-4F27-8F40-17549D556051}" presName="rootComposite" presStyleCnt="0"/>
      <dgm:spPr/>
    </dgm:pt>
    <dgm:pt modelId="{C3FAE76D-74EF-4A5B-A884-B0BF375A83B5}" type="pres">
      <dgm:prSet presAssocID="{5B70C92B-50DF-4F27-8F40-17549D556051}" presName="rootText" presStyleLbl="node4" presStyleIdx="1" presStyleCnt="17">
        <dgm:presLayoutVars>
          <dgm:chPref val="3"/>
        </dgm:presLayoutVars>
      </dgm:prSet>
      <dgm:spPr/>
    </dgm:pt>
    <dgm:pt modelId="{BEF813C6-C1BF-41AA-ABB1-F4346432852B}" type="pres">
      <dgm:prSet presAssocID="{5B70C92B-50DF-4F27-8F40-17549D556051}" presName="rootConnector" presStyleLbl="node4" presStyleIdx="1" presStyleCnt="17"/>
      <dgm:spPr/>
    </dgm:pt>
    <dgm:pt modelId="{AA448116-C700-470A-B394-187926428528}" type="pres">
      <dgm:prSet presAssocID="{5B70C92B-50DF-4F27-8F40-17549D556051}" presName="hierChild4" presStyleCnt="0"/>
      <dgm:spPr/>
    </dgm:pt>
    <dgm:pt modelId="{AED368F5-5C03-45DA-AA28-91340369F108}" type="pres">
      <dgm:prSet presAssocID="{5B70C92B-50DF-4F27-8F40-17549D556051}" presName="hierChild5" presStyleCnt="0"/>
      <dgm:spPr/>
    </dgm:pt>
    <dgm:pt modelId="{D5DF4DE2-7643-4FA1-92F7-6885CF6C2F07}" type="pres">
      <dgm:prSet presAssocID="{6E941B95-6D18-4EEA-89F7-AA937FD49814}" presName="hierChild5" presStyleCnt="0"/>
      <dgm:spPr/>
    </dgm:pt>
    <dgm:pt modelId="{9FE4B26C-0F2B-41F3-BF4D-4828FF5D70E2}" type="pres">
      <dgm:prSet presAssocID="{2E2F75EA-A64D-424A-AD00-D5A7EECAFD62}" presName="Name37" presStyleLbl="parChTrans1D4" presStyleIdx="2" presStyleCnt="17"/>
      <dgm:spPr/>
    </dgm:pt>
    <dgm:pt modelId="{0A4A29A6-E996-4FE4-B7C1-2532A9C2AEFB}" type="pres">
      <dgm:prSet presAssocID="{344159B7-E62B-4AA6-80B2-8D52B106F644}" presName="hierRoot2" presStyleCnt="0">
        <dgm:presLayoutVars>
          <dgm:hierBranch val="init"/>
        </dgm:presLayoutVars>
      </dgm:prSet>
      <dgm:spPr/>
    </dgm:pt>
    <dgm:pt modelId="{65A5A05B-325C-4F78-9E29-D2794A7A60AC}" type="pres">
      <dgm:prSet presAssocID="{344159B7-E62B-4AA6-80B2-8D52B106F644}" presName="rootComposite" presStyleCnt="0"/>
      <dgm:spPr/>
    </dgm:pt>
    <dgm:pt modelId="{60557DB0-CD5E-4F66-B321-DF9B044C0B9E}" type="pres">
      <dgm:prSet presAssocID="{344159B7-E62B-4AA6-80B2-8D52B106F644}" presName="rootText" presStyleLbl="node4" presStyleIdx="2" presStyleCnt="17">
        <dgm:presLayoutVars>
          <dgm:chPref val="3"/>
        </dgm:presLayoutVars>
      </dgm:prSet>
      <dgm:spPr/>
    </dgm:pt>
    <dgm:pt modelId="{D3D68AC2-071F-4F7D-9468-CE0E485EA681}" type="pres">
      <dgm:prSet presAssocID="{344159B7-E62B-4AA6-80B2-8D52B106F644}" presName="rootConnector" presStyleLbl="node4" presStyleIdx="2" presStyleCnt="17"/>
      <dgm:spPr/>
    </dgm:pt>
    <dgm:pt modelId="{15ABE0E4-4359-41BB-AC9E-A9D247A8BD35}" type="pres">
      <dgm:prSet presAssocID="{344159B7-E62B-4AA6-80B2-8D52B106F644}" presName="hierChild4" presStyleCnt="0"/>
      <dgm:spPr/>
    </dgm:pt>
    <dgm:pt modelId="{6223500D-208C-4D97-849B-190CE4DE9572}" type="pres">
      <dgm:prSet presAssocID="{0DA621A1-61AD-4DFD-8DE6-D24F16CCD515}" presName="Name37" presStyleLbl="parChTrans1D4" presStyleIdx="3" presStyleCnt="17"/>
      <dgm:spPr/>
    </dgm:pt>
    <dgm:pt modelId="{B0CDC06D-A91E-4212-9A96-6CA500592D8F}" type="pres">
      <dgm:prSet presAssocID="{2188E444-8874-414C-B9C8-889088D93E28}" presName="hierRoot2" presStyleCnt="0">
        <dgm:presLayoutVars>
          <dgm:hierBranch val="init"/>
        </dgm:presLayoutVars>
      </dgm:prSet>
      <dgm:spPr/>
    </dgm:pt>
    <dgm:pt modelId="{299B1C1C-CCE8-4F56-8C9E-86EF681B4722}" type="pres">
      <dgm:prSet presAssocID="{2188E444-8874-414C-B9C8-889088D93E28}" presName="rootComposite" presStyleCnt="0"/>
      <dgm:spPr/>
    </dgm:pt>
    <dgm:pt modelId="{8A014BBC-53D9-48A4-9E30-D7E191167335}" type="pres">
      <dgm:prSet presAssocID="{2188E444-8874-414C-B9C8-889088D93E28}" presName="rootText" presStyleLbl="node4" presStyleIdx="3" presStyleCnt="17">
        <dgm:presLayoutVars>
          <dgm:chPref val="3"/>
        </dgm:presLayoutVars>
      </dgm:prSet>
      <dgm:spPr/>
    </dgm:pt>
    <dgm:pt modelId="{C5927652-2C5B-4D29-A0FB-4CA251D45CED}" type="pres">
      <dgm:prSet presAssocID="{2188E444-8874-414C-B9C8-889088D93E28}" presName="rootConnector" presStyleLbl="node4" presStyleIdx="3" presStyleCnt="17"/>
      <dgm:spPr/>
    </dgm:pt>
    <dgm:pt modelId="{D097653F-854C-4BC7-9C56-E89B7B59ACFF}" type="pres">
      <dgm:prSet presAssocID="{2188E444-8874-414C-B9C8-889088D93E28}" presName="hierChild4" presStyleCnt="0"/>
      <dgm:spPr/>
    </dgm:pt>
    <dgm:pt modelId="{F7AEA32F-C94D-4106-BDD2-521BBD59E577}" type="pres">
      <dgm:prSet presAssocID="{2188E444-8874-414C-B9C8-889088D93E28}" presName="hierChild5" presStyleCnt="0"/>
      <dgm:spPr/>
    </dgm:pt>
    <dgm:pt modelId="{A41991AB-85A8-4213-B8A2-F705E32A77D8}" type="pres">
      <dgm:prSet presAssocID="{0CC3F1F6-244D-444F-B31C-413E30A7594F}" presName="Name37" presStyleLbl="parChTrans1D4" presStyleIdx="4" presStyleCnt="17"/>
      <dgm:spPr/>
    </dgm:pt>
    <dgm:pt modelId="{C27B4B0E-4992-44CA-B623-C9B4A28A47FC}" type="pres">
      <dgm:prSet presAssocID="{259E2CA5-92D8-4776-A90C-515AA8D90695}" presName="hierRoot2" presStyleCnt="0">
        <dgm:presLayoutVars>
          <dgm:hierBranch val="init"/>
        </dgm:presLayoutVars>
      </dgm:prSet>
      <dgm:spPr/>
    </dgm:pt>
    <dgm:pt modelId="{D67B6C93-4B28-4338-B796-132AD06A3C85}" type="pres">
      <dgm:prSet presAssocID="{259E2CA5-92D8-4776-A90C-515AA8D90695}" presName="rootComposite" presStyleCnt="0"/>
      <dgm:spPr/>
    </dgm:pt>
    <dgm:pt modelId="{6E4034F5-C886-42BD-992E-81B1F18FB2DB}" type="pres">
      <dgm:prSet presAssocID="{259E2CA5-92D8-4776-A90C-515AA8D90695}" presName="rootText" presStyleLbl="node4" presStyleIdx="4" presStyleCnt="17">
        <dgm:presLayoutVars>
          <dgm:chPref val="3"/>
        </dgm:presLayoutVars>
      </dgm:prSet>
      <dgm:spPr/>
    </dgm:pt>
    <dgm:pt modelId="{91F87146-A531-4EF2-B5E9-0F141E6693C5}" type="pres">
      <dgm:prSet presAssocID="{259E2CA5-92D8-4776-A90C-515AA8D90695}" presName="rootConnector" presStyleLbl="node4" presStyleIdx="4" presStyleCnt="17"/>
      <dgm:spPr/>
    </dgm:pt>
    <dgm:pt modelId="{F40671BA-786F-468E-AB76-7AE66E6DF27D}" type="pres">
      <dgm:prSet presAssocID="{259E2CA5-92D8-4776-A90C-515AA8D90695}" presName="hierChild4" presStyleCnt="0"/>
      <dgm:spPr/>
    </dgm:pt>
    <dgm:pt modelId="{448AF6B0-CB98-4908-8B49-29B7966F55EE}" type="pres">
      <dgm:prSet presAssocID="{259E2CA5-92D8-4776-A90C-515AA8D90695}" presName="hierChild5" presStyleCnt="0"/>
      <dgm:spPr/>
    </dgm:pt>
    <dgm:pt modelId="{A3058F2B-B5D9-41C8-A3D4-55E5FE12CC60}" type="pres">
      <dgm:prSet presAssocID="{E309C1C4-A86F-459B-809C-97B3514B20A1}" presName="Name37" presStyleLbl="parChTrans1D4" presStyleIdx="5" presStyleCnt="17"/>
      <dgm:spPr/>
    </dgm:pt>
    <dgm:pt modelId="{6DF8B65F-BE71-4C76-8C56-B26963AA0538}" type="pres">
      <dgm:prSet presAssocID="{8ACE4F60-3C12-4B8E-B5AB-69033762A791}" presName="hierRoot2" presStyleCnt="0">
        <dgm:presLayoutVars>
          <dgm:hierBranch val="init"/>
        </dgm:presLayoutVars>
      </dgm:prSet>
      <dgm:spPr/>
    </dgm:pt>
    <dgm:pt modelId="{F244246B-6C8C-4B27-9249-DA6C66602021}" type="pres">
      <dgm:prSet presAssocID="{8ACE4F60-3C12-4B8E-B5AB-69033762A791}" presName="rootComposite" presStyleCnt="0"/>
      <dgm:spPr/>
    </dgm:pt>
    <dgm:pt modelId="{D1FD3243-EA50-4101-A0C0-EFD88DABDC6B}" type="pres">
      <dgm:prSet presAssocID="{8ACE4F60-3C12-4B8E-B5AB-69033762A791}" presName="rootText" presStyleLbl="node4" presStyleIdx="5" presStyleCnt="17">
        <dgm:presLayoutVars>
          <dgm:chPref val="3"/>
        </dgm:presLayoutVars>
      </dgm:prSet>
      <dgm:spPr/>
    </dgm:pt>
    <dgm:pt modelId="{B54E47ED-849B-4721-B38E-1B04D474CAAF}" type="pres">
      <dgm:prSet presAssocID="{8ACE4F60-3C12-4B8E-B5AB-69033762A791}" presName="rootConnector" presStyleLbl="node4" presStyleIdx="5" presStyleCnt="17"/>
      <dgm:spPr/>
    </dgm:pt>
    <dgm:pt modelId="{FAED6502-023D-4A7F-83CC-5D6E96D30490}" type="pres">
      <dgm:prSet presAssocID="{8ACE4F60-3C12-4B8E-B5AB-69033762A791}" presName="hierChild4" presStyleCnt="0"/>
      <dgm:spPr/>
    </dgm:pt>
    <dgm:pt modelId="{299984D1-9D81-4868-AA37-8C6BC9A87EBB}" type="pres">
      <dgm:prSet presAssocID="{8ACE4F60-3C12-4B8E-B5AB-69033762A791}" presName="hierChild5" presStyleCnt="0"/>
      <dgm:spPr/>
    </dgm:pt>
    <dgm:pt modelId="{54111905-88F1-4C54-9C22-4F0D9F414048}" type="pres">
      <dgm:prSet presAssocID="{344159B7-E62B-4AA6-80B2-8D52B106F644}" presName="hierChild5" presStyleCnt="0"/>
      <dgm:spPr/>
    </dgm:pt>
    <dgm:pt modelId="{F6FED816-638A-44AB-9B65-06AB2C8A951B}" type="pres">
      <dgm:prSet presAssocID="{87493FF4-66FF-4885-B79B-1F83393996FD}" presName="Name37" presStyleLbl="parChTrans1D4" presStyleIdx="6" presStyleCnt="17"/>
      <dgm:spPr/>
    </dgm:pt>
    <dgm:pt modelId="{FA64B7B8-3E93-4244-8198-395FE46697A9}" type="pres">
      <dgm:prSet presAssocID="{C1EA4C5A-6F49-4B34-B959-9FF4CDB4073D}" presName="hierRoot2" presStyleCnt="0">
        <dgm:presLayoutVars>
          <dgm:hierBranch val="init"/>
        </dgm:presLayoutVars>
      </dgm:prSet>
      <dgm:spPr/>
    </dgm:pt>
    <dgm:pt modelId="{89ECA220-8A6B-40F6-969F-DA1FB0643BC5}" type="pres">
      <dgm:prSet presAssocID="{C1EA4C5A-6F49-4B34-B959-9FF4CDB4073D}" presName="rootComposite" presStyleCnt="0"/>
      <dgm:spPr/>
    </dgm:pt>
    <dgm:pt modelId="{9B472BC2-0066-4DC2-A7C2-2AE672F568D9}" type="pres">
      <dgm:prSet presAssocID="{C1EA4C5A-6F49-4B34-B959-9FF4CDB4073D}" presName="rootText" presStyleLbl="node4" presStyleIdx="6" presStyleCnt="17">
        <dgm:presLayoutVars>
          <dgm:chPref val="3"/>
        </dgm:presLayoutVars>
      </dgm:prSet>
      <dgm:spPr/>
    </dgm:pt>
    <dgm:pt modelId="{B5FFF847-074A-4A57-B673-99D3CF8D7E2C}" type="pres">
      <dgm:prSet presAssocID="{C1EA4C5A-6F49-4B34-B959-9FF4CDB4073D}" presName="rootConnector" presStyleLbl="node4" presStyleIdx="6" presStyleCnt="17"/>
      <dgm:spPr/>
    </dgm:pt>
    <dgm:pt modelId="{6D32B772-1DA6-4582-92FC-CF8271E84DD2}" type="pres">
      <dgm:prSet presAssocID="{C1EA4C5A-6F49-4B34-B959-9FF4CDB4073D}" presName="hierChild4" presStyleCnt="0"/>
      <dgm:spPr/>
    </dgm:pt>
    <dgm:pt modelId="{85B98E33-6DD8-4A75-A9F2-08DF02C7903A}" type="pres">
      <dgm:prSet presAssocID="{26DB9C91-F173-4695-839D-416EFEB2699C}" presName="Name37" presStyleLbl="parChTrans1D4" presStyleIdx="7" presStyleCnt="17"/>
      <dgm:spPr/>
    </dgm:pt>
    <dgm:pt modelId="{7FB0614D-B86F-4342-B352-E4CD4E775E14}" type="pres">
      <dgm:prSet presAssocID="{4FCFC3E7-F7E0-4883-A2F6-9EED80376AD3}" presName="hierRoot2" presStyleCnt="0">
        <dgm:presLayoutVars>
          <dgm:hierBranch val="init"/>
        </dgm:presLayoutVars>
      </dgm:prSet>
      <dgm:spPr/>
    </dgm:pt>
    <dgm:pt modelId="{0BE854A8-F273-4B94-82F8-99CF3DE20B8A}" type="pres">
      <dgm:prSet presAssocID="{4FCFC3E7-F7E0-4883-A2F6-9EED80376AD3}" presName="rootComposite" presStyleCnt="0"/>
      <dgm:spPr/>
    </dgm:pt>
    <dgm:pt modelId="{EC191637-A32D-4589-B299-CD2756D77079}" type="pres">
      <dgm:prSet presAssocID="{4FCFC3E7-F7E0-4883-A2F6-9EED80376AD3}" presName="rootText" presStyleLbl="node4" presStyleIdx="7" presStyleCnt="17">
        <dgm:presLayoutVars>
          <dgm:chPref val="3"/>
        </dgm:presLayoutVars>
      </dgm:prSet>
      <dgm:spPr/>
    </dgm:pt>
    <dgm:pt modelId="{DA1883BC-D5DE-4A28-AF3D-D256AA0D289F}" type="pres">
      <dgm:prSet presAssocID="{4FCFC3E7-F7E0-4883-A2F6-9EED80376AD3}" presName="rootConnector" presStyleLbl="node4" presStyleIdx="7" presStyleCnt="17"/>
      <dgm:spPr/>
    </dgm:pt>
    <dgm:pt modelId="{2CDAA6E0-B9E1-403C-A87D-5761A195C2A2}" type="pres">
      <dgm:prSet presAssocID="{4FCFC3E7-F7E0-4883-A2F6-9EED80376AD3}" presName="hierChild4" presStyleCnt="0"/>
      <dgm:spPr/>
    </dgm:pt>
    <dgm:pt modelId="{CC4787CE-3756-42DB-9F60-7A5C5041C737}" type="pres">
      <dgm:prSet presAssocID="{4FCFC3E7-F7E0-4883-A2F6-9EED80376AD3}" presName="hierChild5" presStyleCnt="0"/>
      <dgm:spPr/>
    </dgm:pt>
    <dgm:pt modelId="{EC8D2741-AA6C-4438-8B93-09F53179C899}" type="pres">
      <dgm:prSet presAssocID="{C1EA4C5A-6F49-4B34-B959-9FF4CDB4073D}" presName="hierChild5" presStyleCnt="0"/>
      <dgm:spPr/>
    </dgm:pt>
    <dgm:pt modelId="{34AB6A69-AF02-4D50-993C-0878DA355E01}" type="pres">
      <dgm:prSet presAssocID="{E56F55B6-ABE3-41B7-919C-2BAB4FEF3F83}" presName="hierChild5" presStyleCnt="0"/>
      <dgm:spPr/>
    </dgm:pt>
    <dgm:pt modelId="{C0DDC349-42A3-4E0F-86D0-1FFAC7DC6CCD}" type="pres">
      <dgm:prSet presAssocID="{A00B98EF-A169-4425-9D09-78973AA44187}" presName="Name37" presStyleLbl="parChTrans1D3" presStyleIdx="1" presStyleCnt="2"/>
      <dgm:spPr/>
    </dgm:pt>
    <dgm:pt modelId="{31515AE7-76E8-494D-85F6-96AA884A7184}" type="pres">
      <dgm:prSet presAssocID="{66613604-628D-4024-A858-69DBCA9AB7FB}" presName="hierRoot2" presStyleCnt="0">
        <dgm:presLayoutVars>
          <dgm:hierBranch val="init"/>
        </dgm:presLayoutVars>
      </dgm:prSet>
      <dgm:spPr/>
    </dgm:pt>
    <dgm:pt modelId="{837B7AAA-CB78-44EB-9681-C11986CF9541}" type="pres">
      <dgm:prSet presAssocID="{66613604-628D-4024-A858-69DBCA9AB7FB}" presName="rootComposite" presStyleCnt="0"/>
      <dgm:spPr/>
    </dgm:pt>
    <dgm:pt modelId="{006F108D-C7CC-4EAF-86FE-44B18CD16A79}" type="pres">
      <dgm:prSet presAssocID="{66613604-628D-4024-A858-69DBCA9AB7FB}" presName="rootText" presStyleLbl="node3" presStyleIdx="1" presStyleCnt="2">
        <dgm:presLayoutVars>
          <dgm:chPref val="3"/>
        </dgm:presLayoutVars>
      </dgm:prSet>
      <dgm:spPr/>
    </dgm:pt>
    <dgm:pt modelId="{5FD79C12-333A-445A-B036-D544131B974F}" type="pres">
      <dgm:prSet presAssocID="{66613604-628D-4024-A858-69DBCA9AB7FB}" presName="rootConnector" presStyleLbl="node3" presStyleIdx="1" presStyleCnt="2"/>
      <dgm:spPr/>
    </dgm:pt>
    <dgm:pt modelId="{B878AAF0-7DC5-4803-B374-CA4A68E6B321}" type="pres">
      <dgm:prSet presAssocID="{66613604-628D-4024-A858-69DBCA9AB7FB}" presName="hierChild4" presStyleCnt="0"/>
      <dgm:spPr/>
    </dgm:pt>
    <dgm:pt modelId="{C282FE1C-800D-4EBB-A118-157080F06A42}" type="pres">
      <dgm:prSet presAssocID="{1E9A1375-4105-458D-AEC3-3595F1679875}" presName="Name37" presStyleLbl="parChTrans1D4" presStyleIdx="8" presStyleCnt="17"/>
      <dgm:spPr/>
    </dgm:pt>
    <dgm:pt modelId="{1F8404A1-6457-4362-AF18-F9B67FF92B9A}" type="pres">
      <dgm:prSet presAssocID="{1DF36353-1A1F-4EC4-8D1C-DC5AA97E051C}" presName="hierRoot2" presStyleCnt="0">
        <dgm:presLayoutVars>
          <dgm:hierBranch val="init"/>
        </dgm:presLayoutVars>
      </dgm:prSet>
      <dgm:spPr/>
    </dgm:pt>
    <dgm:pt modelId="{9778D0E1-CE4C-42F1-B686-7A6F721FAAAA}" type="pres">
      <dgm:prSet presAssocID="{1DF36353-1A1F-4EC4-8D1C-DC5AA97E051C}" presName="rootComposite" presStyleCnt="0"/>
      <dgm:spPr/>
    </dgm:pt>
    <dgm:pt modelId="{47AF73EE-7E83-4CC3-8BB9-0FE2F875A2D4}" type="pres">
      <dgm:prSet presAssocID="{1DF36353-1A1F-4EC4-8D1C-DC5AA97E051C}" presName="rootText" presStyleLbl="node4" presStyleIdx="8" presStyleCnt="17">
        <dgm:presLayoutVars>
          <dgm:chPref val="3"/>
        </dgm:presLayoutVars>
      </dgm:prSet>
      <dgm:spPr/>
    </dgm:pt>
    <dgm:pt modelId="{E7D6370A-34DE-436A-92B0-52FA57CD6C49}" type="pres">
      <dgm:prSet presAssocID="{1DF36353-1A1F-4EC4-8D1C-DC5AA97E051C}" presName="rootConnector" presStyleLbl="node4" presStyleIdx="8" presStyleCnt="17"/>
      <dgm:spPr/>
    </dgm:pt>
    <dgm:pt modelId="{AB9BA12D-FCAF-47F9-B4DD-DE0B9A0F4CFB}" type="pres">
      <dgm:prSet presAssocID="{1DF36353-1A1F-4EC4-8D1C-DC5AA97E051C}" presName="hierChild4" presStyleCnt="0"/>
      <dgm:spPr/>
    </dgm:pt>
    <dgm:pt modelId="{6DAAF3EA-573C-4A9F-A391-BBF6B665C2BA}" type="pres">
      <dgm:prSet presAssocID="{C9A90987-F949-43B5-ABC8-E93E073CF47D}" presName="Name37" presStyleLbl="parChTrans1D4" presStyleIdx="9" presStyleCnt="17"/>
      <dgm:spPr/>
    </dgm:pt>
    <dgm:pt modelId="{D5F74715-FB5A-45D0-AAB1-3BF6E2F72199}" type="pres">
      <dgm:prSet presAssocID="{E671CF4D-691D-4E7F-A815-F99655CF8CD1}" presName="hierRoot2" presStyleCnt="0">
        <dgm:presLayoutVars>
          <dgm:hierBranch val="init"/>
        </dgm:presLayoutVars>
      </dgm:prSet>
      <dgm:spPr/>
    </dgm:pt>
    <dgm:pt modelId="{395B33FD-14B1-4EB1-AAC3-34C8DB289C25}" type="pres">
      <dgm:prSet presAssocID="{E671CF4D-691D-4E7F-A815-F99655CF8CD1}" presName="rootComposite" presStyleCnt="0"/>
      <dgm:spPr/>
    </dgm:pt>
    <dgm:pt modelId="{DA4DDF19-21AF-4905-89E9-3143FF42E1A8}" type="pres">
      <dgm:prSet presAssocID="{E671CF4D-691D-4E7F-A815-F99655CF8CD1}" presName="rootText" presStyleLbl="node4" presStyleIdx="9" presStyleCnt="17" custLinFactY="8501" custLinFactNeighborX="-6259" custLinFactNeighborY="100000">
        <dgm:presLayoutVars>
          <dgm:chPref val="3"/>
        </dgm:presLayoutVars>
      </dgm:prSet>
      <dgm:spPr/>
    </dgm:pt>
    <dgm:pt modelId="{2DCA0B2C-8B96-4EAC-8E15-FBD669F17ED7}" type="pres">
      <dgm:prSet presAssocID="{E671CF4D-691D-4E7F-A815-F99655CF8CD1}" presName="rootConnector" presStyleLbl="node4" presStyleIdx="9" presStyleCnt="17"/>
      <dgm:spPr/>
    </dgm:pt>
    <dgm:pt modelId="{70B5F961-9549-40B3-B42D-A04FBE345A19}" type="pres">
      <dgm:prSet presAssocID="{E671CF4D-691D-4E7F-A815-F99655CF8CD1}" presName="hierChild4" presStyleCnt="0"/>
      <dgm:spPr/>
    </dgm:pt>
    <dgm:pt modelId="{DF973C36-EDCF-4164-A541-224F9B10168B}" type="pres">
      <dgm:prSet presAssocID="{E671CF4D-691D-4E7F-A815-F99655CF8CD1}" presName="hierChild5" presStyleCnt="0"/>
      <dgm:spPr/>
    </dgm:pt>
    <dgm:pt modelId="{E2954884-D715-4C0F-BE5A-B1623DC58DC6}" type="pres">
      <dgm:prSet presAssocID="{46EB92FC-EEE6-4BE4-B677-F99940A6AFA8}" presName="Name37" presStyleLbl="parChTrans1D4" presStyleIdx="10" presStyleCnt="17"/>
      <dgm:spPr/>
    </dgm:pt>
    <dgm:pt modelId="{1F91F621-73A8-41C5-B093-A4664555BA61}" type="pres">
      <dgm:prSet presAssocID="{B8BFA7CC-80D6-4335-95B9-64B1B770CCAD}" presName="hierRoot2" presStyleCnt="0">
        <dgm:presLayoutVars>
          <dgm:hierBranch val="init"/>
        </dgm:presLayoutVars>
      </dgm:prSet>
      <dgm:spPr/>
    </dgm:pt>
    <dgm:pt modelId="{3E7C4E75-2EBA-4274-8A2D-FE3E3062A386}" type="pres">
      <dgm:prSet presAssocID="{B8BFA7CC-80D6-4335-95B9-64B1B770CCAD}" presName="rootComposite" presStyleCnt="0"/>
      <dgm:spPr/>
    </dgm:pt>
    <dgm:pt modelId="{66342EC3-2B7E-445D-8CB5-95AD813BE73B}" type="pres">
      <dgm:prSet presAssocID="{B8BFA7CC-80D6-4335-95B9-64B1B770CCAD}" presName="rootText" presStyleLbl="node4" presStyleIdx="10" presStyleCnt="17" custLinFactNeighborX="1043" custLinFactNeighborY="87635">
        <dgm:presLayoutVars>
          <dgm:chPref val="3"/>
        </dgm:presLayoutVars>
      </dgm:prSet>
      <dgm:spPr/>
    </dgm:pt>
    <dgm:pt modelId="{A1F5C62B-E996-498C-9C01-9E07BCEB58D6}" type="pres">
      <dgm:prSet presAssocID="{B8BFA7CC-80D6-4335-95B9-64B1B770CCAD}" presName="rootConnector" presStyleLbl="node4" presStyleIdx="10" presStyleCnt="17"/>
      <dgm:spPr/>
    </dgm:pt>
    <dgm:pt modelId="{F55F3AD4-3C7A-40E8-AA62-C25FB0A73DCB}" type="pres">
      <dgm:prSet presAssocID="{B8BFA7CC-80D6-4335-95B9-64B1B770CCAD}" presName="hierChild4" presStyleCnt="0"/>
      <dgm:spPr/>
    </dgm:pt>
    <dgm:pt modelId="{59C84EC2-CAB8-48F4-A81E-92BFBE8F3DD0}" type="pres">
      <dgm:prSet presAssocID="{B8BFA7CC-80D6-4335-95B9-64B1B770CCAD}" presName="hierChild5" presStyleCnt="0"/>
      <dgm:spPr/>
    </dgm:pt>
    <dgm:pt modelId="{067F4530-5FFD-4F20-BE26-E5DE4D682FFC}" type="pres">
      <dgm:prSet presAssocID="{CBC6EDEE-5AF5-4D47-9420-50D3947517C3}" presName="Name37" presStyleLbl="parChTrans1D4" presStyleIdx="11" presStyleCnt="17"/>
      <dgm:spPr/>
    </dgm:pt>
    <dgm:pt modelId="{C3707752-27E7-4883-A1A4-DE261D5C08E4}" type="pres">
      <dgm:prSet presAssocID="{A88FB3BA-0E55-4940-8A6D-405D8D952096}" presName="hierRoot2" presStyleCnt="0">
        <dgm:presLayoutVars>
          <dgm:hierBranch val="init"/>
        </dgm:presLayoutVars>
      </dgm:prSet>
      <dgm:spPr/>
    </dgm:pt>
    <dgm:pt modelId="{3BD6338A-70C0-4E7F-8414-03474B5CB986}" type="pres">
      <dgm:prSet presAssocID="{A88FB3BA-0E55-4940-8A6D-405D8D952096}" presName="rootComposite" presStyleCnt="0"/>
      <dgm:spPr/>
    </dgm:pt>
    <dgm:pt modelId="{8ADD353A-D7AC-4B36-929C-72618CF85B14}" type="pres">
      <dgm:prSet presAssocID="{A88FB3BA-0E55-4940-8A6D-405D8D952096}" presName="rootText" presStyleLbl="node4" presStyleIdx="11" presStyleCnt="17" custLinFactY="-100000" custLinFactNeighborX="-7303" custLinFactNeighborY="-196290">
        <dgm:presLayoutVars>
          <dgm:chPref val="3"/>
        </dgm:presLayoutVars>
      </dgm:prSet>
      <dgm:spPr/>
    </dgm:pt>
    <dgm:pt modelId="{F8135CA7-6745-474D-A0D0-A5D2FC515440}" type="pres">
      <dgm:prSet presAssocID="{A88FB3BA-0E55-4940-8A6D-405D8D952096}" presName="rootConnector" presStyleLbl="node4" presStyleIdx="11" presStyleCnt="17"/>
      <dgm:spPr/>
    </dgm:pt>
    <dgm:pt modelId="{E8A41931-3F70-437B-BA6A-E51EE67EA38B}" type="pres">
      <dgm:prSet presAssocID="{A88FB3BA-0E55-4940-8A6D-405D8D952096}" presName="hierChild4" presStyleCnt="0"/>
      <dgm:spPr/>
    </dgm:pt>
    <dgm:pt modelId="{3B055267-837C-4024-85FF-8E98F4B001C7}" type="pres">
      <dgm:prSet presAssocID="{A88FB3BA-0E55-4940-8A6D-405D8D952096}" presName="hierChild5" presStyleCnt="0"/>
      <dgm:spPr/>
    </dgm:pt>
    <dgm:pt modelId="{6EA30024-D7A3-42D2-BEFA-91AB75E8E660}" type="pres">
      <dgm:prSet presAssocID="{1DF36353-1A1F-4EC4-8D1C-DC5AA97E051C}" presName="hierChild5" presStyleCnt="0"/>
      <dgm:spPr/>
    </dgm:pt>
    <dgm:pt modelId="{0DEC3F9A-2F4B-414C-91F7-D6B22C7A7494}" type="pres">
      <dgm:prSet presAssocID="{27C030E5-1F98-44F6-AE65-2055DC4CABD0}" presName="Name37" presStyleLbl="parChTrans1D4" presStyleIdx="12" presStyleCnt="17"/>
      <dgm:spPr/>
    </dgm:pt>
    <dgm:pt modelId="{1B4D3744-FB20-445C-92F8-A01D892B035A}" type="pres">
      <dgm:prSet presAssocID="{4A60CFB4-7175-416D-8603-79FA7138A265}" presName="hierRoot2" presStyleCnt="0">
        <dgm:presLayoutVars>
          <dgm:hierBranch val="init"/>
        </dgm:presLayoutVars>
      </dgm:prSet>
      <dgm:spPr/>
    </dgm:pt>
    <dgm:pt modelId="{CC6F38CD-33C0-4DCC-943B-8AB59C88E022}" type="pres">
      <dgm:prSet presAssocID="{4A60CFB4-7175-416D-8603-79FA7138A265}" presName="rootComposite" presStyleCnt="0"/>
      <dgm:spPr/>
    </dgm:pt>
    <dgm:pt modelId="{61361ADD-F04F-428A-B45C-2B1C1BF6180D}" type="pres">
      <dgm:prSet presAssocID="{4A60CFB4-7175-416D-8603-79FA7138A265}" presName="rootText" presStyleLbl="node4" presStyleIdx="12" presStyleCnt="17">
        <dgm:presLayoutVars>
          <dgm:chPref val="3"/>
        </dgm:presLayoutVars>
      </dgm:prSet>
      <dgm:spPr/>
    </dgm:pt>
    <dgm:pt modelId="{2677AC2D-CD06-4AFB-84D4-4738554E21AE}" type="pres">
      <dgm:prSet presAssocID="{4A60CFB4-7175-416D-8603-79FA7138A265}" presName="rootConnector" presStyleLbl="node4" presStyleIdx="12" presStyleCnt="17"/>
      <dgm:spPr/>
    </dgm:pt>
    <dgm:pt modelId="{4106F8D6-B1BE-490A-9673-C71B154EBF66}" type="pres">
      <dgm:prSet presAssocID="{4A60CFB4-7175-416D-8603-79FA7138A265}" presName="hierChild4" presStyleCnt="0"/>
      <dgm:spPr/>
    </dgm:pt>
    <dgm:pt modelId="{D86933F3-96E7-468E-928C-F6BBF08DDA89}" type="pres">
      <dgm:prSet presAssocID="{B81D76BC-E2F7-4EB7-9E17-254DAABA81AD}" presName="Name37" presStyleLbl="parChTrans1D4" presStyleIdx="13" presStyleCnt="17"/>
      <dgm:spPr/>
    </dgm:pt>
    <dgm:pt modelId="{082BE4DB-DE4E-45D7-A52E-2DC6B921B555}" type="pres">
      <dgm:prSet presAssocID="{635C2C50-542B-4737-AC89-BFF8C1006F83}" presName="hierRoot2" presStyleCnt="0">
        <dgm:presLayoutVars>
          <dgm:hierBranch val="init"/>
        </dgm:presLayoutVars>
      </dgm:prSet>
      <dgm:spPr/>
    </dgm:pt>
    <dgm:pt modelId="{B65B35B4-5E7F-4CC4-B4E1-A3D32F999745}" type="pres">
      <dgm:prSet presAssocID="{635C2C50-542B-4737-AC89-BFF8C1006F83}" presName="rootComposite" presStyleCnt="0"/>
      <dgm:spPr/>
    </dgm:pt>
    <dgm:pt modelId="{F38FE526-8BFD-4123-8A1A-607D0E4B02A5}" type="pres">
      <dgm:prSet presAssocID="{635C2C50-542B-4737-AC89-BFF8C1006F83}" presName="rootText" presStyleLbl="node4" presStyleIdx="13" presStyleCnt="17">
        <dgm:presLayoutVars>
          <dgm:chPref val="3"/>
        </dgm:presLayoutVars>
      </dgm:prSet>
      <dgm:spPr/>
    </dgm:pt>
    <dgm:pt modelId="{3F337246-4033-4805-BE2D-1C809BBFC809}" type="pres">
      <dgm:prSet presAssocID="{635C2C50-542B-4737-AC89-BFF8C1006F83}" presName="rootConnector" presStyleLbl="node4" presStyleIdx="13" presStyleCnt="17"/>
      <dgm:spPr/>
    </dgm:pt>
    <dgm:pt modelId="{F88C7566-B59E-424D-8460-8806665D3F1F}" type="pres">
      <dgm:prSet presAssocID="{635C2C50-542B-4737-AC89-BFF8C1006F83}" presName="hierChild4" presStyleCnt="0"/>
      <dgm:spPr/>
    </dgm:pt>
    <dgm:pt modelId="{F942AD14-394F-4EBF-A31F-976C745EA7A6}" type="pres">
      <dgm:prSet presAssocID="{635C2C50-542B-4737-AC89-BFF8C1006F83}" presName="hierChild5" presStyleCnt="0"/>
      <dgm:spPr/>
    </dgm:pt>
    <dgm:pt modelId="{49BD5DEE-CD8A-425A-BCC5-D6012D4FAFF4}" type="pres">
      <dgm:prSet presAssocID="{07F28142-7ECC-49B9-8B1C-F2BD8506693F}" presName="Name37" presStyleLbl="parChTrans1D4" presStyleIdx="14" presStyleCnt="17"/>
      <dgm:spPr/>
    </dgm:pt>
    <dgm:pt modelId="{E7FF7F4B-C320-43F3-8E7E-2B5A05D4925F}" type="pres">
      <dgm:prSet presAssocID="{1F7450BE-7793-453F-B701-6497A401899F}" presName="hierRoot2" presStyleCnt="0">
        <dgm:presLayoutVars>
          <dgm:hierBranch val="init"/>
        </dgm:presLayoutVars>
      </dgm:prSet>
      <dgm:spPr/>
    </dgm:pt>
    <dgm:pt modelId="{8DC4E00B-7630-43BD-A1E3-10E17E65CAB2}" type="pres">
      <dgm:prSet presAssocID="{1F7450BE-7793-453F-B701-6497A401899F}" presName="rootComposite" presStyleCnt="0"/>
      <dgm:spPr/>
    </dgm:pt>
    <dgm:pt modelId="{C7AAB7B1-2E2C-4268-A523-CDA7FC1D6570}" type="pres">
      <dgm:prSet presAssocID="{1F7450BE-7793-453F-B701-6497A401899F}" presName="rootText" presStyleLbl="node4" presStyleIdx="14" presStyleCnt="17">
        <dgm:presLayoutVars>
          <dgm:chPref val="3"/>
        </dgm:presLayoutVars>
      </dgm:prSet>
      <dgm:spPr/>
    </dgm:pt>
    <dgm:pt modelId="{3321A713-C77A-4BAE-8FCD-3832038615A5}" type="pres">
      <dgm:prSet presAssocID="{1F7450BE-7793-453F-B701-6497A401899F}" presName="rootConnector" presStyleLbl="node4" presStyleIdx="14" presStyleCnt="17"/>
      <dgm:spPr/>
    </dgm:pt>
    <dgm:pt modelId="{65740EE1-3438-44EF-90F0-116BFE2861BA}" type="pres">
      <dgm:prSet presAssocID="{1F7450BE-7793-453F-B701-6497A401899F}" presName="hierChild4" presStyleCnt="0"/>
      <dgm:spPr/>
    </dgm:pt>
    <dgm:pt modelId="{84916A15-3AC1-4E08-A175-1BA5D84C03EB}" type="pres">
      <dgm:prSet presAssocID="{1F7450BE-7793-453F-B701-6497A401899F}" presName="hierChild5" presStyleCnt="0"/>
      <dgm:spPr/>
    </dgm:pt>
    <dgm:pt modelId="{751D236C-4422-4EAE-BD98-C564045AD0C2}" type="pres">
      <dgm:prSet presAssocID="{4A60CFB4-7175-416D-8603-79FA7138A265}" presName="hierChild5" presStyleCnt="0"/>
      <dgm:spPr/>
    </dgm:pt>
    <dgm:pt modelId="{0F84E775-8BD7-4642-A120-1DA836929EFB}" type="pres">
      <dgm:prSet presAssocID="{4A1F92E1-34EE-428F-9B24-60D32B092BF6}" presName="Name37" presStyleLbl="parChTrans1D4" presStyleIdx="15" presStyleCnt="17"/>
      <dgm:spPr/>
    </dgm:pt>
    <dgm:pt modelId="{C44FA018-545F-45E0-98F5-D3CD73417779}" type="pres">
      <dgm:prSet presAssocID="{4E45BFD3-8C05-4B5C-9005-828DD062D564}" presName="hierRoot2" presStyleCnt="0">
        <dgm:presLayoutVars>
          <dgm:hierBranch val="init"/>
        </dgm:presLayoutVars>
      </dgm:prSet>
      <dgm:spPr/>
    </dgm:pt>
    <dgm:pt modelId="{8A374699-5C21-424B-9830-3CB2ED43A2BD}" type="pres">
      <dgm:prSet presAssocID="{4E45BFD3-8C05-4B5C-9005-828DD062D564}" presName="rootComposite" presStyleCnt="0"/>
      <dgm:spPr/>
    </dgm:pt>
    <dgm:pt modelId="{B75E0DE0-2FA7-436A-930F-8E7091B524F7}" type="pres">
      <dgm:prSet presAssocID="{4E45BFD3-8C05-4B5C-9005-828DD062D564}" presName="rootText" presStyleLbl="node4" presStyleIdx="15" presStyleCnt="17">
        <dgm:presLayoutVars>
          <dgm:chPref val="3"/>
        </dgm:presLayoutVars>
      </dgm:prSet>
      <dgm:spPr/>
    </dgm:pt>
    <dgm:pt modelId="{58C7C134-D58D-459F-8F4D-315288F53D6E}" type="pres">
      <dgm:prSet presAssocID="{4E45BFD3-8C05-4B5C-9005-828DD062D564}" presName="rootConnector" presStyleLbl="node4" presStyleIdx="15" presStyleCnt="17"/>
      <dgm:spPr/>
    </dgm:pt>
    <dgm:pt modelId="{0DE50736-EBEC-4A4D-A43F-6BD8B6EB6CF2}" type="pres">
      <dgm:prSet presAssocID="{4E45BFD3-8C05-4B5C-9005-828DD062D564}" presName="hierChild4" presStyleCnt="0"/>
      <dgm:spPr/>
    </dgm:pt>
    <dgm:pt modelId="{14BC054F-503F-43E0-BC43-216040FA9307}" type="pres">
      <dgm:prSet presAssocID="{204F127F-6148-40DD-9EAD-2E46A1D4CAA8}" presName="Name37" presStyleLbl="parChTrans1D4" presStyleIdx="16" presStyleCnt="17"/>
      <dgm:spPr/>
    </dgm:pt>
    <dgm:pt modelId="{6311BE2A-FC11-41A6-96CC-F9211BA36BC0}" type="pres">
      <dgm:prSet presAssocID="{E5700CFD-2390-46CD-B0C9-60E231305156}" presName="hierRoot2" presStyleCnt="0">
        <dgm:presLayoutVars>
          <dgm:hierBranch val="init"/>
        </dgm:presLayoutVars>
      </dgm:prSet>
      <dgm:spPr/>
    </dgm:pt>
    <dgm:pt modelId="{23AE5B76-3DBE-4B34-BD7C-863F9C4BFADE}" type="pres">
      <dgm:prSet presAssocID="{E5700CFD-2390-46CD-B0C9-60E231305156}" presName="rootComposite" presStyleCnt="0"/>
      <dgm:spPr/>
    </dgm:pt>
    <dgm:pt modelId="{D29DC860-4664-487C-B2BD-F170DB73A2C1}" type="pres">
      <dgm:prSet presAssocID="{E5700CFD-2390-46CD-B0C9-60E231305156}" presName="rootText" presStyleLbl="node4" presStyleIdx="16" presStyleCnt="17">
        <dgm:presLayoutVars>
          <dgm:chPref val="3"/>
        </dgm:presLayoutVars>
      </dgm:prSet>
      <dgm:spPr/>
    </dgm:pt>
    <dgm:pt modelId="{9417461E-FD9A-4CB0-B85F-649B11905B3A}" type="pres">
      <dgm:prSet presAssocID="{E5700CFD-2390-46CD-B0C9-60E231305156}" presName="rootConnector" presStyleLbl="node4" presStyleIdx="16" presStyleCnt="17"/>
      <dgm:spPr/>
    </dgm:pt>
    <dgm:pt modelId="{915E26CA-7E84-4B62-9965-656805BCBFE4}" type="pres">
      <dgm:prSet presAssocID="{E5700CFD-2390-46CD-B0C9-60E231305156}" presName="hierChild4" presStyleCnt="0"/>
      <dgm:spPr/>
    </dgm:pt>
    <dgm:pt modelId="{8336DBF6-42B3-4F50-9B72-D69797509D49}" type="pres">
      <dgm:prSet presAssocID="{E5700CFD-2390-46CD-B0C9-60E231305156}" presName="hierChild5" presStyleCnt="0"/>
      <dgm:spPr/>
    </dgm:pt>
    <dgm:pt modelId="{E3A53FC7-8D65-4311-89E4-745DF568A2D9}" type="pres">
      <dgm:prSet presAssocID="{4E45BFD3-8C05-4B5C-9005-828DD062D564}" presName="hierChild5" presStyleCnt="0"/>
      <dgm:spPr/>
    </dgm:pt>
    <dgm:pt modelId="{D0F4ECB2-D952-4F3A-BEE2-C18851517221}" type="pres">
      <dgm:prSet presAssocID="{66613604-628D-4024-A858-69DBCA9AB7FB}" presName="hierChild5" presStyleCnt="0"/>
      <dgm:spPr/>
    </dgm:pt>
    <dgm:pt modelId="{E5D351C7-5379-47F7-9201-DA30B6EAEFA7}" type="pres">
      <dgm:prSet presAssocID="{3FD0B9BF-F5A4-4A8E-8EDC-889951AB3913}" presName="hierChild5" presStyleCnt="0"/>
      <dgm:spPr/>
    </dgm:pt>
    <dgm:pt modelId="{ED4BE654-306D-41E7-9053-F2FC84C2F7C9}" type="pres">
      <dgm:prSet presAssocID="{17721C1C-F378-4793-93A2-80839C76F43E}" presName="hierChild3" presStyleCnt="0"/>
      <dgm:spPr/>
    </dgm:pt>
  </dgm:ptLst>
  <dgm:cxnLst>
    <dgm:cxn modelId="{D89F4902-1EEE-4933-BFA4-CFB6FC01E89E}" type="presOf" srcId="{A88FB3BA-0E55-4940-8A6D-405D8D952096}" destId="{8ADD353A-D7AC-4B36-929C-72618CF85B14}" srcOrd="0" destOrd="0" presId="urn:microsoft.com/office/officeart/2005/8/layout/orgChart1"/>
    <dgm:cxn modelId="{BDEF5608-B585-487B-9E1C-4D4AF26E3085}" srcId="{4A60CFB4-7175-416D-8603-79FA7138A265}" destId="{1F7450BE-7793-453F-B701-6497A401899F}" srcOrd="1" destOrd="0" parTransId="{07F28142-7ECC-49B9-8B1C-F2BD8506693F}" sibTransId="{1D881327-F56A-4447-A09D-F82AAE5DA68B}"/>
    <dgm:cxn modelId="{147FFC09-436B-483B-9DFA-38882323C17B}" type="presOf" srcId="{635C2C50-542B-4737-AC89-BFF8C1006F83}" destId="{F38FE526-8BFD-4123-8A1A-607D0E4B02A5}" srcOrd="0" destOrd="0" presId="urn:microsoft.com/office/officeart/2005/8/layout/orgChart1"/>
    <dgm:cxn modelId="{FB707D0C-427B-4535-80CB-9DFCDB213118}" type="presOf" srcId="{1F7450BE-7793-453F-B701-6497A401899F}" destId="{3321A713-C77A-4BAE-8FCD-3832038615A5}" srcOrd="1" destOrd="0" presId="urn:microsoft.com/office/officeart/2005/8/layout/orgChart1"/>
    <dgm:cxn modelId="{F2EE000E-D97F-44A7-9063-2381FA725D0D}" type="presOf" srcId="{87493FF4-66FF-4885-B79B-1F83393996FD}" destId="{F6FED816-638A-44AB-9B65-06AB2C8A951B}" srcOrd="0" destOrd="0" presId="urn:microsoft.com/office/officeart/2005/8/layout/orgChart1"/>
    <dgm:cxn modelId="{E3D50211-C324-4927-8777-2E5224F81449}" type="presOf" srcId="{26DB9C91-F173-4695-839D-416EFEB2699C}" destId="{85B98E33-6DD8-4A75-A9F2-08DF02C7903A}" srcOrd="0" destOrd="0" presId="urn:microsoft.com/office/officeart/2005/8/layout/orgChart1"/>
    <dgm:cxn modelId="{3A3E8A14-5696-4BB1-8853-00A944710EFE}" type="presOf" srcId="{E309C1C4-A86F-459B-809C-97B3514B20A1}" destId="{A3058F2B-B5D9-41C8-A3D4-55E5FE12CC60}" srcOrd="0" destOrd="0" presId="urn:microsoft.com/office/officeart/2005/8/layout/orgChart1"/>
    <dgm:cxn modelId="{A55E7915-BAAC-4B0A-87C5-19C2A28C00A6}" srcId="{1DF36353-1A1F-4EC4-8D1C-DC5AA97E051C}" destId="{B8BFA7CC-80D6-4335-95B9-64B1B770CCAD}" srcOrd="1" destOrd="0" parTransId="{46EB92FC-EEE6-4BE4-B677-F99940A6AFA8}" sibTransId="{340AD8A7-C17E-4676-8B9E-56C15C6F81FF}"/>
    <dgm:cxn modelId="{04B9F71B-CBE4-43D0-8AF1-A70EB42D397B}" type="presOf" srcId="{E56F55B6-ABE3-41B7-919C-2BAB4FEF3F83}" destId="{E5E4A9CD-F8E5-4F36-A8F3-693C10E316B0}" srcOrd="0" destOrd="0" presId="urn:microsoft.com/office/officeart/2005/8/layout/orgChart1"/>
    <dgm:cxn modelId="{23C03E1D-2A3B-4706-9868-2A56D4BD9821}" type="presOf" srcId="{0DA621A1-61AD-4DFD-8DE6-D24F16CCD515}" destId="{6223500D-208C-4D97-849B-190CE4DE9572}" srcOrd="0" destOrd="0" presId="urn:microsoft.com/office/officeart/2005/8/layout/orgChart1"/>
    <dgm:cxn modelId="{B44C3D24-59C2-4546-AD0A-9824CE0D936B}" type="presOf" srcId="{B81D76BC-E2F7-4EB7-9E17-254DAABA81AD}" destId="{D86933F3-96E7-468E-928C-F6BBF08DDA89}" srcOrd="0" destOrd="0" presId="urn:microsoft.com/office/officeart/2005/8/layout/orgChart1"/>
    <dgm:cxn modelId="{63B3AC2A-6286-40A5-8F4D-42ABF46C5063}" srcId="{E56F55B6-ABE3-41B7-919C-2BAB4FEF3F83}" destId="{C1EA4C5A-6F49-4B34-B959-9FF4CDB4073D}" srcOrd="2" destOrd="0" parTransId="{87493FF4-66FF-4885-B79B-1F83393996FD}" sibTransId="{CD26D1CC-1E01-4B90-B817-A5D1165F1131}"/>
    <dgm:cxn modelId="{3558E12A-C093-4C3D-BCA4-727A0CD7F9F5}" type="presOf" srcId="{635C2C50-542B-4737-AC89-BFF8C1006F83}" destId="{3F337246-4033-4805-BE2D-1C809BBFC809}" srcOrd="1" destOrd="0" presId="urn:microsoft.com/office/officeart/2005/8/layout/orgChart1"/>
    <dgm:cxn modelId="{3505032C-1ACE-454F-BBD2-71FE4CE0A1D4}" type="presOf" srcId="{42C61B0D-3B37-4AD5-A2A7-75E84B72493B}" destId="{C1B1488D-78BB-4A09-A527-873E419CB953}" srcOrd="0" destOrd="0" presId="urn:microsoft.com/office/officeart/2005/8/layout/orgChart1"/>
    <dgm:cxn modelId="{0E970D2C-9465-4F6C-A0B3-281A8FB0D1AC}" type="presOf" srcId="{21BEF1EF-9DF8-46CC-8B97-6832470B4245}" destId="{3262B6D9-7709-4A42-BA0D-510E454EA776}" srcOrd="0" destOrd="0" presId="urn:microsoft.com/office/officeart/2005/8/layout/orgChart1"/>
    <dgm:cxn modelId="{99DEE030-7E92-40FE-8841-308FB1FD3B17}" type="presOf" srcId="{5B70C92B-50DF-4F27-8F40-17549D556051}" destId="{BEF813C6-C1BF-41AA-ABB1-F4346432852B}" srcOrd="1" destOrd="0" presId="urn:microsoft.com/office/officeart/2005/8/layout/orgChart1"/>
    <dgm:cxn modelId="{EA282439-8EC9-4F3F-B2BE-B4F4A5EFC96A}" type="presOf" srcId="{66613604-628D-4024-A858-69DBCA9AB7FB}" destId="{5FD79C12-333A-445A-B036-D544131B974F}" srcOrd="1" destOrd="0" presId="urn:microsoft.com/office/officeart/2005/8/layout/orgChart1"/>
    <dgm:cxn modelId="{F4A93340-F580-48FF-9BCA-4BC7F89796F3}" type="presOf" srcId="{8ACE4F60-3C12-4B8E-B5AB-69033762A791}" destId="{D1FD3243-EA50-4101-A0C0-EFD88DABDC6B}" srcOrd="0" destOrd="0" presId="urn:microsoft.com/office/officeart/2005/8/layout/orgChart1"/>
    <dgm:cxn modelId="{E9D9A140-24A6-46C5-97FE-B5FF8F89C975}" type="presOf" srcId="{8ACE4F60-3C12-4B8E-B5AB-69033762A791}" destId="{B54E47ED-849B-4721-B38E-1B04D474CAAF}" srcOrd="1" destOrd="0" presId="urn:microsoft.com/office/officeart/2005/8/layout/orgChart1"/>
    <dgm:cxn modelId="{0F7F135E-E3D1-4CBE-BA5A-641191F7AD08}" type="presOf" srcId="{27C030E5-1F98-44F6-AE65-2055DC4CABD0}" destId="{0DEC3F9A-2F4B-414C-91F7-D6B22C7A7494}" srcOrd="0" destOrd="0" presId="urn:microsoft.com/office/officeart/2005/8/layout/orgChart1"/>
    <dgm:cxn modelId="{85CBD165-1EF3-453E-AD45-4F42CA4CCADE}" type="presOf" srcId="{4A60CFB4-7175-416D-8603-79FA7138A265}" destId="{61361ADD-F04F-428A-B45C-2B1C1BF6180D}" srcOrd="0" destOrd="0" presId="urn:microsoft.com/office/officeart/2005/8/layout/orgChart1"/>
    <dgm:cxn modelId="{2367B34A-23A0-481B-B208-5F84D13338A7}" type="presOf" srcId="{344159B7-E62B-4AA6-80B2-8D52B106F644}" destId="{D3D68AC2-071F-4F7D-9468-CE0E485EA681}" srcOrd="1" destOrd="0" presId="urn:microsoft.com/office/officeart/2005/8/layout/orgChart1"/>
    <dgm:cxn modelId="{99874D4B-626B-4BF3-A2C5-AD11B8F9EB8F}" type="presOf" srcId="{1F7450BE-7793-453F-B701-6497A401899F}" destId="{C7AAB7B1-2E2C-4268-A523-CDA7FC1D6570}" srcOrd="0" destOrd="0" presId="urn:microsoft.com/office/officeart/2005/8/layout/orgChart1"/>
    <dgm:cxn modelId="{88F74F4B-60BE-4A51-8050-51E48B703403}" srcId="{4E45BFD3-8C05-4B5C-9005-828DD062D564}" destId="{E5700CFD-2390-46CD-B0C9-60E231305156}" srcOrd="0" destOrd="0" parTransId="{204F127F-6148-40DD-9EAD-2E46A1D4CAA8}" sibTransId="{DEF2586F-DBFB-4745-964D-1581652B2A12}"/>
    <dgm:cxn modelId="{611A8A4B-1EB7-495E-B653-E15C5C97A197}" srcId="{E56F55B6-ABE3-41B7-919C-2BAB4FEF3F83}" destId="{6E941B95-6D18-4EEA-89F7-AA937FD49814}" srcOrd="0" destOrd="0" parTransId="{66B61913-FAC0-46C7-B589-CA4AB3DB7B07}" sibTransId="{E85D866C-F70A-4DD4-AFE5-E02A12F05689}"/>
    <dgm:cxn modelId="{03C1814C-56B0-4EBA-8DF3-1B3CECAD8F23}" type="presOf" srcId="{C9A90987-F949-43B5-ABC8-E93E073CF47D}" destId="{6DAAF3EA-573C-4A9F-A391-BBF6B665C2BA}" srcOrd="0" destOrd="0" presId="urn:microsoft.com/office/officeart/2005/8/layout/orgChart1"/>
    <dgm:cxn modelId="{4975394D-86AB-435B-BB16-95A9714AA877}" type="presOf" srcId="{6E941B95-6D18-4EEA-89F7-AA937FD49814}" destId="{0506572E-4409-49C2-9C86-18F37F87FF10}" srcOrd="1" destOrd="0" presId="urn:microsoft.com/office/officeart/2005/8/layout/orgChart1"/>
    <dgm:cxn modelId="{06BA6E4E-2E93-4BB5-9EE6-83B0FCB04951}" type="presOf" srcId="{A88FB3BA-0E55-4940-8A6D-405D8D952096}" destId="{F8135CA7-6745-474D-A0D0-A5D2FC515440}" srcOrd="1" destOrd="0" presId="urn:microsoft.com/office/officeart/2005/8/layout/orgChart1"/>
    <dgm:cxn modelId="{20378550-E00E-4E75-8D03-E644597EC0F9}" type="presOf" srcId="{259E2CA5-92D8-4776-A90C-515AA8D90695}" destId="{6E4034F5-C886-42BD-992E-81B1F18FB2DB}" srcOrd="0" destOrd="0" presId="urn:microsoft.com/office/officeart/2005/8/layout/orgChart1"/>
    <dgm:cxn modelId="{AE893851-2D4C-436C-8ECE-93BD9606389C}" srcId="{17721C1C-F378-4793-93A2-80839C76F43E}" destId="{3FD0B9BF-F5A4-4A8E-8EDC-889951AB3913}" srcOrd="0" destOrd="0" parTransId="{DC7B53A1-6511-47BC-9DFB-5E54E5DC2E39}" sibTransId="{045C3980-8770-4ADE-9CBC-AAC7594803F2}"/>
    <dgm:cxn modelId="{672FA272-0FDB-4265-BEB7-1DC689ABDDD6}" type="presOf" srcId="{5B70C92B-50DF-4F27-8F40-17549D556051}" destId="{C3FAE76D-74EF-4A5B-A884-B0BF375A83B5}" srcOrd="0" destOrd="0" presId="urn:microsoft.com/office/officeart/2005/8/layout/orgChart1"/>
    <dgm:cxn modelId="{AD552D74-A525-4829-96CE-1C1A1E7E08FC}" type="presOf" srcId="{A00B98EF-A169-4425-9D09-78973AA44187}" destId="{C0DDC349-42A3-4E0F-86D0-1FFAC7DC6CCD}" srcOrd="0" destOrd="0" presId="urn:microsoft.com/office/officeart/2005/8/layout/orgChart1"/>
    <dgm:cxn modelId="{9D342755-F9D3-4DD9-84E4-A2E0998FA734}" type="presOf" srcId="{1E9A1375-4105-458D-AEC3-3595F1679875}" destId="{C282FE1C-800D-4EBB-A118-157080F06A42}" srcOrd="0" destOrd="0" presId="urn:microsoft.com/office/officeart/2005/8/layout/orgChart1"/>
    <dgm:cxn modelId="{C1A57A76-9277-480B-82AE-E7ACFAD3312A}" type="presOf" srcId="{4A60CFB4-7175-416D-8603-79FA7138A265}" destId="{2677AC2D-CD06-4AFB-84D4-4738554E21AE}" srcOrd="1" destOrd="0" presId="urn:microsoft.com/office/officeart/2005/8/layout/orgChart1"/>
    <dgm:cxn modelId="{2E278478-9AEF-45CD-8A76-60292B2BAB83}" srcId="{66613604-628D-4024-A858-69DBCA9AB7FB}" destId="{1DF36353-1A1F-4EC4-8D1C-DC5AA97E051C}" srcOrd="0" destOrd="0" parTransId="{1E9A1375-4105-458D-AEC3-3595F1679875}" sibTransId="{3E1D1B63-D4C8-4807-97E2-9C2A50D0A753}"/>
    <dgm:cxn modelId="{91482B5A-2B62-4438-A7A5-6DC7A2AF9DCC}" srcId="{6E941B95-6D18-4EEA-89F7-AA937FD49814}" destId="{5B70C92B-50DF-4F27-8F40-17549D556051}" srcOrd="0" destOrd="0" parTransId="{21BEF1EF-9DF8-46CC-8B97-6832470B4245}" sibTransId="{110D5F17-C6A9-465E-968F-0B8ADB12079E}"/>
    <dgm:cxn modelId="{065E517A-26DA-4355-8ABF-F4C5EA1F0538}" srcId="{1DF36353-1A1F-4EC4-8D1C-DC5AA97E051C}" destId="{A88FB3BA-0E55-4940-8A6D-405D8D952096}" srcOrd="2" destOrd="0" parTransId="{CBC6EDEE-5AF5-4D47-9420-50D3947517C3}" sibTransId="{083A6F99-C764-4971-997A-07D93089C0A6}"/>
    <dgm:cxn modelId="{93EE8C7C-8B80-4601-87D5-2537F6F1ED54}" type="presOf" srcId="{C1EA4C5A-6F49-4B34-B959-9FF4CDB4073D}" destId="{B5FFF847-074A-4A57-B673-99D3CF8D7E2C}" srcOrd="1" destOrd="0" presId="urn:microsoft.com/office/officeart/2005/8/layout/orgChart1"/>
    <dgm:cxn modelId="{0DF4AD7D-9468-4DBD-BAB1-5F4F6E29385E}" type="presOf" srcId="{2188E444-8874-414C-B9C8-889088D93E28}" destId="{C5927652-2C5B-4D29-A0FB-4CA251D45CED}" srcOrd="1" destOrd="0" presId="urn:microsoft.com/office/officeart/2005/8/layout/orgChart1"/>
    <dgm:cxn modelId="{FB8CD97D-728A-4D7C-8DB1-7FB5F72E0C1C}" type="presOf" srcId="{E5700CFD-2390-46CD-B0C9-60E231305156}" destId="{D29DC860-4664-487C-B2BD-F170DB73A2C1}" srcOrd="0" destOrd="0" presId="urn:microsoft.com/office/officeart/2005/8/layout/orgChart1"/>
    <dgm:cxn modelId="{9A8F757E-DF43-40F0-B170-956C6625DC25}" type="presOf" srcId="{46EB92FC-EEE6-4BE4-B677-F99940A6AFA8}" destId="{E2954884-D715-4C0F-BE5A-B1623DC58DC6}" srcOrd="0" destOrd="0" presId="urn:microsoft.com/office/officeart/2005/8/layout/orgChart1"/>
    <dgm:cxn modelId="{0A73D382-AD49-4ECE-B676-DC7FFD44FFC9}" srcId="{344159B7-E62B-4AA6-80B2-8D52B106F644}" destId="{8ACE4F60-3C12-4B8E-B5AB-69033762A791}" srcOrd="2" destOrd="0" parTransId="{E309C1C4-A86F-459B-809C-97B3514B20A1}" sibTransId="{E6D7CA6A-9D77-41C9-B7A4-7FBCC34C3DE8}"/>
    <dgm:cxn modelId="{F4F24685-A2C0-4B20-854A-8934C57C7B39}" type="presOf" srcId="{6E941B95-6D18-4EEA-89F7-AA937FD49814}" destId="{E4ADFAA7-E0DC-4FDF-9394-5CAFFEF82AAF}" srcOrd="0" destOrd="0" presId="urn:microsoft.com/office/officeart/2005/8/layout/orgChart1"/>
    <dgm:cxn modelId="{C9B5068B-1D19-4BCC-92EA-AA0242DA3382}" type="presOf" srcId="{B8BFA7CC-80D6-4335-95B9-64B1B770CCAD}" destId="{66342EC3-2B7E-445D-8CB5-95AD813BE73B}" srcOrd="0" destOrd="0" presId="urn:microsoft.com/office/officeart/2005/8/layout/orgChart1"/>
    <dgm:cxn modelId="{753B678E-ECF6-4A6D-972E-CCA2AF6541DB}" type="presOf" srcId="{2E2F75EA-A64D-424A-AD00-D5A7EECAFD62}" destId="{9FE4B26C-0F2B-41F3-BF4D-4828FF5D70E2}" srcOrd="0" destOrd="0" presId="urn:microsoft.com/office/officeart/2005/8/layout/orgChart1"/>
    <dgm:cxn modelId="{456B5A91-A8B9-4204-AE09-E713E4552790}" type="presOf" srcId="{B8BFA7CC-80D6-4335-95B9-64B1B770CCAD}" destId="{A1F5C62B-E996-498C-9C01-9E07BCEB58D6}" srcOrd="1" destOrd="0" presId="urn:microsoft.com/office/officeart/2005/8/layout/orgChart1"/>
    <dgm:cxn modelId="{E2E59D91-F551-45B6-8808-5226D0394B07}" type="presOf" srcId="{07F28142-7ECC-49B9-8B1C-F2BD8506693F}" destId="{49BD5DEE-CD8A-425A-BCC5-D6012D4FAFF4}" srcOrd="0" destOrd="0" presId="urn:microsoft.com/office/officeart/2005/8/layout/orgChart1"/>
    <dgm:cxn modelId="{1364B793-8E16-4047-89F5-951803736AFC}" srcId="{3FD0B9BF-F5A4-4A8E-8EDC-889951AB3913}" destId="{E56F55B6-ABE3-41B7-919C-2BAB4FEF3F83}" srcOrd="0" destOrd="0" parTransId="{028BC552-815C-43B0-875E-348F1592F466}" sibTransId="{B622B88B-1D35-4E00-B914-18371115EFBC}"/>
    <dgm:cxn modelId="{3ADD2697-B86D-4583-9FCD-96221167FE98}" type="presOf" srcId="{66B61913-FAC0-46C7-B589-CA4AB3DB7B07}" destId="{7B6FC3BA-95DF-4F79-A6B1-B153A912EB0D}" srcOrd="0" destOrd="0" presId="urn:microsoft.com/office/officeart/2005/8/layout/orgChart1"/>
    <dgm:cxn modelId="{3F307B98-C140-4D04-A2F6-AACDCA11A3BF}" type="presOf" srcId="{3FD0B9BF-F5A4-4A8E-8EDC-889951AB3913}" destId="{22D7E27E-F949-457F-8102-A022D0A80963}" srcOrd="0" destOrd="0" presId="urn:microsoft.com/office/officeart/2005/8/layout/orgChart1"/>
    <dgm:cxn modelId="{97E2C79A-DBD3-4831-A54C-BB6A2BCE1A47}" type="presOf" srcId="{259E2CA5-92D8-4776-A90C-515AA8D90695}" destId="{91F87146-A531-4EF2-B5E9-0F141E6693C5}" srcOrd="1" destOrd="0" presId="urn:microsoft.com/office/officeart/2005/8/layout/orgChart1"/>
    <dgm:cxn modelId="{A5B9D89B-5CAB-4ADD-BA7D-6212F15055BE}" type="presOf" srcId="{4E45BFD3-8C05-4B5C-9005-828DD062D564}" destId="{B75E0DE0-2FA7-436A-930F-8E7091B524F7}" srcOrd="0" destOrd="0" presId="urn:microsoft.com/office/officeart/2005/8/layout/orgChart1"/>
    <dgm:cxn modelId="{223C87A2-306E-4D2F-80D9-3EDDEB4C61A6}" type="presOf" srcId="{E671CF4D-691D-4E7F-A815-F99655CF8CD1}" destId="{DA4DDF19-21AF-4905-89E9-3143FF42E1A8}" srcOrd="0" destOrd="0" presId="urn:microsoft.com/office/officeart/2005/8/layout/orgChart1"/>
    <dgm:cxn modelId="{0506CFA9-C8E8-4A7D-BCA5-D77FFB68E846}" type="presOf" srcId="{4FCFC3E7-F7E0-4883-A2F6-9EED80376AD3}" destId="{DA1883BC-D5DE-4A28-AF3D-D256AA0D289F}" srcOrd="1" destOrd="0" presId="urn:microsoft.com/office/officeart/2005/8/layout/orgChart1"/>
    <dgm:cxn modelId="{88479BAC-A1B0-449D-B20D-F4CBC20FBF0F}" srcId="{42C61B0D-3B37-4AD5-A2A7-75E84B72493B}" destId="{17721C1C-F378-4793-93A2-80839C76F43E}" srcOrd="0" destOrd="0" parTransId="{C654592C-EAD0-4368-A77D-564ECC739C33}" sibTransId="{5785AE76-9E54-4AB2-A765-1F575760E67A}"/>
    <dgm:cxn modelId="{CAFF37AD-0E81-4726-9EBD-A5E76E5EA68B}" type="presOf" srcId="{028BC552-815C-43B0-875E-348F1592F466}" destId="{1F815DE7-87E2-47CF-9FE7-8C24E37A3FE4}" srcOrd="0" destOrd="0" presId="urn:microsoft.com/office/officeart/2005/8/layout/orgChart1"/>
    <dgm:cxn modelId="{DCD4B4AE-13F7-4A82-8A35-77454780BBE9}" srcId="{344159B7-E62B-4AA6-80B2-8D52B106F644}" destId="{259E2CA5-92D8-4776-A90C-515AA8D90695}" srcOrd="1" destOrd="0" parTransId="{0CC3F1F6-244D-444F-B31C-413E30A7594F}" sibTransId="{4FCA4B87-2EA4-498A-AC4F-2C3AC7DA4B33}"/>
    <dgm:cxn modelId="{1C3E43B1-FBD8-441B-994D-B0FF14A8EAA5}" srcId="{66613604-628D-4024-A858-69DBCA9AB7FB}" destId="{4E45BFD3-8C05-4B5C-9005-828DD062D564}" srcOrd="2" destOrd="0" parTransId="{4A1F92E1-34EE-428F-9B24-60D32B092BF6}" sibTransId="{F4E5D907-DE04-49DA-8E1D-CF46136F81CE}"/>
    <dgm:cxn modelId="{BEDD3BB4-88D9-4FE2-8DC7-3E22557AED86}" type="presOf" srcId="{1DF36353-1A1F-4EC4-8D1C-DC5AA97E051C}" destId="{47AF73EE-7E83-4CC3-8BB9-0FE2F875A2D4}" srcOrd="0" destOrd="0" presId="urn:microsoft.com/office/officeart/2005/8/layout/orgChart1"/>
    <dgm:cxn modelId="{2808EEB4-3374-4ECB-8BCB-E35183507142}" type="presOf" srcId="{4A1F92E1-34EE-428F-9B24-60D32B092BF6}" destId="{0F84E775-8BD7-4642-A120-1DA836929EFB}" srcOrd="0" destOrd="0" presId="urn:microsoft.com/office/officeart/2005/8/layout/orgChart1"/>
    <dgm:cxn modelId="{9F4442B6-9C43-406F-9D03-7C492D15D59B}" type="presOf" srcId="{CBC6EDEE-5AF5-4D47-9420-50D3947517C3}" destId="{067F4530-5FFD-4F20-BE26-E5DE4D682FFC}" srcOrd="0" destOrd="0" presId="urn:microsoft.com/office/officeart/2005/8/layout/orgChart1"/>
    <dgm:cxn modelId="{A22B8DBA-2BE2-491B-8678-AB973F0F6CA0}" type="presOf" srcId="{C1EA4C5A-6F49-4B34-B959-9FF4CDB4073D}" destId="{9B472BC2-0066-4DC2-A7C2-2AE672F568D9}" srcOrd="0" destOrd="0" presId="urn:microsoft.com/office/officeart/2005/8/layout/orgChart1"/>
    <dgm:cxn modelId="{B9577CBB-B1C6-4EED-B5BC-CD30DAF6964E}" type="presOf" srcId="{E5700CFD-2390-46CD-B0C9-60E231305156}" destId="{9417461E-FD9A-4CB0-B85F-649B11905B3A}" srcOrd="1" destOrd="0" presId="urn:microsoft.com/office/officeart/2005/8/layout/orgChart1"/>
    <dgm:cxn modelId="{2AA421BF-9C95-48AE-83B4-310CFF9023E8}" type="presOf" srcId="{17721C1C-F378-4793-93A2-80839C76F43E}" destId="{39E1F97F-1B99-4B2E-AA4E-76DAAC8AAE7E}" srcOrd="1" destOrd="0" presId="urn:microsoft.com/office/officeart/2005/8/layout/orgChart1"/>
    <dgm:cxn modelId="{7DF266BF-728F-463C-884D-0625427383BF}" srcId="{1DF36353-1A1F-4EC4-8D1C-DC5AA97E051C}" destId="{E671CF4D-691D-4E7F-A815-F99655CF8CD1}" srcOrd="0" destOrd="0" parTransId="{C9A90987-F949-43B5-ABC8-E93E073CF47D}" sibTransId="{2D65DBD6-4AF1-4F42-A931-F2555BFD0FFB}"/>
    <dgm:cxn modelId="{67B83DC1-84F7-4237-ABC1-C89AA126C520}" type="presOf" srcId="{66613604-628D-4024-A858-69DBCA9AB7FB}" destId="{006F108D-C7CC-4EAF-86FE-44B18CD16A79}" srcOrd="0" destOrd="0" presId="urn:microsoft.com/office/officeart/2005/8/layout/orgChart1"/>
    <dgm:cxn modelId="{A15360CA-3A6D-4F26-9730-8FDE51C2E085}" type="presOf" srcId="{E671CF4D-691D-4E7F-A815-F99655CF8CD1}" destId="{2DCA0B2C-8B96-4EAC-8E15-FBD669F17ED7}" srcOrd="1" destOrd="0" presId="urn:microsoft.com/office/officeart/2005/8/layout/orgChart1"/>
    <dgm:cxn modelId="{A99F0CCB-BC59-4435-BC73-3CF25EDF3F92}" type="presOf" srcId="{0CC3F1F6-244D-444F-B31C-413E30A7594F}" destId="{A41991AB-85A8-4213-B8A2-F705E32A77D8}" srcOrd="0" destOrd="0" presId="urn:microsoft.com/office/officeart/2005/8/layout/orgChart1"/>
    <dgm:cxn modelId="{04DE21CD-C86E-41C9-9CFF-47B41B907EE9}" srcId="{3FD0B9BF-F5A4-4A8E-8EDC-889951AB3913}" destId="{66613604-628D-4024-A858-69DBCA9AB7FB}" srcOrd="1" destOrd="0" parTransId="{A00B98EF-A169-4425-9D09-78973AA44187}" sibTransId="{7BC2BB93-922F-488D-8D88-69D86363AF65}"/>
    <dgm:cxn modelId="{064EEDCD-D230-4439-A89F-46B5211D9475}" type="presOf" srcId="{4FCFC3E7-F7E0-4883-A2F6-9EED80376AD3}" destId="{EC191637-A32D-4589-B299-CD2756D77079}" srcOrd="0" destOrd="0" presId="urn:microsoft.com/office/officeart/2005/8/layout/orgChart1"/>
    <dgm:cxn modelId="{1B8C26CF-BF92-4F04-A303-C8D1ED406067}" srcId="{4A60CFB4-7175-416D-8603-79FA7138A265}" destId="{635C2C50-542B-4737-AC89-BFF8C1006F83}" srcOrd="0" destOrd="0" parTransId="{B81D76BC-E2F7-4EB7-9E17-254DAABA81AD}" sibTransId="{14814C0E-3FF1-476B-9B67-A924B49066E3}"/>
    <dgm:cxn modelId="{ADA6C3D0-4F38-49D6-B936-8FF8D7B88CF2}" type="presOf" srcId="{DC7B53A1-6511-47BC-9DFB-5E54E5DC2E39}" destId="{A570B854-A7B5-4557-9489-D0AEE54F30EE}" srcOrd="0" destOrd="0" presId="urn:microsoft.com/office/officeart/2005/8/layout/orgChart1"/>
    <dgm:cxn modelId="{BAE593D5-8356-4DC4-A46E-1DE56896F7D4}" type="presOf" srcId="{E56F55B6-ABE3-41B7-919C-2BAB4FEF3F83}" destId="{6A728836-43A7-4D51-9466-80F7718603FD}" srcOrd="1" destOrd="0" presId="urn:microsoft.com/office/officeart/2005/8/layout/orgChart1"/>
    <dgm:cxn modelId="{3D2E49D9-BC06-4BAB-96C5-0C07C15828C1}" type="presOf" srcId="{4E45BFD3-8C05-4B5C-9005-828DD062D564}" destId="{58C7C134-D58D-459F-8F4D-315288F53D6E}" srcOrd="1" destOrd="0" presId="urn:microsoft.com/office/officeart/2005/8/layout/orgChart1"/>
    <dgm:cxn modelId="{F9D721DA-C118-4A2F-805D-49D0E7392C0E}" type="presOf" srcId="{2188E444-8874-414C-B9C8-889088D93E28}" destId="{8A014BBC-53D9-48A4-9E30-D7E191167335}" srcOrd="0" destOrd="0" presId="urn:microsoft.com/office/officeart/2005/8/layout/orgChart1"/>
    <dgm:cxn modelId="{20DC83DA-CEFB-424B-884F-281F478F782A}" type="presOf" srcId="{204F127F-6148-40DD-9EAD-2E46A1D4CAA8}" destId="{14BC054F-503F-43E0-BC43-216040FA9307}" srcOrd="0" destOrd="0" presId="urn:microsoft.com/office/officeart/2005/8/layout/orgChart1"/>
    <dgm:cxn modelId="{5FBB93DC-D974-41AB-BEB4-EE93E72A1F2F}" srcId="{E56F55B6-ABE3-41B7-919C-2BAB4FEF3F83}" destId="{344159B7-E62B-4AA6-80B2-8D52B106F644}" srcOrd="1" destOrd="0" parTransId="{2E2F75EA-A64D-424A-AD00-D5A7EECAFD62}" sibTransId="{D97DFEE8-8ECF-4B3D-B1CE-50FFF9C12CF5}"/>
    <dgm:cxn modelId="{3DF495E6-92A1-4558-9A63-B21260C7FB01}" srcId="{66613604-628D-4024-A858-69DBCA9AB7FB}" destId="{4A60CFB4-7175-416D-8603-79FA7138A265}" srcOrd="1" destOrd="0" parTransId="{27C030E5-1F98-44F6-AE65-2055DC4CABD0}" sibTransId="{27D1B86F-AD41-480D-9728-86FDFB20EBD7}"/>
    <dgm:cxn modelId="{0BD616E8-A70E-4B46-980C-D2E8D87C7791}" srcId="{344159B7-E62B-4AA6-80B2-8D52B106F644}" destId="{2188E444-8874-414C-B9C8-889088D93E28}" srcOrd="0" destOrd="0" parTransId="{0DA621A1-61AD-4DFD-8DE6-D24F16CCD515}" sibTransId="{234A8428-0DFE-4674-9CE7-2E995865105C}"/>
    <dgm:cxn modelId="{34BCFAE9-88F7-420F-8A51-4468F6FF04A7}" type="presOf" srcId="{3FD0B9BF-F5A4-4A8E-8EDC-889951AB3913}" destId="{B327E6DF-FFB0-4AAA-828E-8100E41C000F}" srcOrd="1" destOrd="0" presId="urn:microsoft.com/office/officeart/2005/8/layout/orgChart1"/>
    <dgm:cxn modelId="{1E61A8ED-3083-40DE-BBB1-0AF194C86003}" type="presOf" srcId="{1DF36353-1A1F-4EC4-8D1C-DC5AA97E051C}" destId="{E7D6370A-34DE-436A-92B0-52FA57CD6C49}" srcOrd="1" destOrd="0" presId="urn:microsoft.com/office/officeart/2005/8/layout/orgChart1"/>
    <dgm:cxn modelId="{FC2D1CF5-78F3-4FC2-9EEA-39DD12445896}" srcId="{C1EA4C5A-6F49-4B34-B959-9FF4CDB4073D}" destId="{4FCFC3E7-F7E0-4883-A2F6-9EED80376AD3}" srcOrd="0" destOrd="0" parTransId="{26DB9C91-F173-4695-839D-416EFEB2699C}" sibTransId="{032CBCB1-CB0F-4481-A4DB-F517DAF6E88D}"/>
    <dgm:cxn modelId="{31C187F6-C3BA-4066-BE01-452ADBB6F728}" type="presOf" srcId="{344159B7-E62B-4AA6-80B2-8D52B106F644}" destId="{60557DB0-CD5E-4F66-B321-DF9B044C0B9E}" srcOrd="0" destOrd="0" presId="urn:microsoft.com/office/officeart/2005/8/layout/orgChart1"/>
    <dgm:cxn modelId="{7277B2F7-B477-4531-939A-8AC648A0E588}" type="presOf" srcId="{17721C1C-F378-4793-93A2-80839C76F43E}" destId="{49E8A4A0-B91F-46F3-8270-FB1017C768AA}" srcOrd="0" destOrd="0" presId="urn:microsoft.com/office/officeart/2005/8/layout/orgChart1"/>
    <dgm:cxn modelId="{0D1A24BD-037D-4105-8F76-BDA2898F098B}" type="presParOf" srcId="{C1B1488D-78BB-4A09-A527-873E419CB953}" destId="{BAAD0ACF-477C-4454-B9E3-B2C981000C47}" srcOrd="0" destOrd="0" presId="urn:microsoft.com/office/officeart/2005/8/layout/orgChart1"/>
    <dgm:cxn modelId="{6B4409FF-7AD4-473B-8C09-C41E603C624A}" type="presParOf" srcId="{BAAD0ACF-477C-4454-B9E3-B2C981000C47}" destId="{DE21A53A-A218-4C23-8EE6-9D3D31B5C50D}" srcOrd="0" destOrd="0" presId="urn:microsoft.com/office/officeart/2005/8/layout/orgChart1"/>
    <dgm:cxn modelId="{26574953-BE58-44E6-9CA8-307C2DD6690D}" type="presParOf" srcId="{DE21A53A-A218-4C23-8EE6-9D3D31B5C50D}" destId="{49E8A4A0-B91F-46F3-8270-FB1017C768AA}" srcOrd="0" destOrd="0" presId="urn:microsoft.com/office/officeart/2005/8/layout/orgChart1"/>
    <dgm:cxn modelId="{1B496B9F-6CE8-4692-AD97-BE1A5811B23E}" type="presParOf" srcId="{DE21A53A-A218-4C23-8EE6-9D3D31B5C50D}" destId="{39E1F97F-1B99-4B2E-AA4E-76DAAC8AAE7E}" srcOrd="1" destOrd="0" presId="urn:microsoft.com/office/officeart/2005/8/layout/orgChart1"/>
    <dgm:cxn modelId="{38DE2A90-98D5-4479-9BA0-DFFAA3FDA1C2}" type="presParOf" srcId="{BAAD0ACF-477C-4454-B9E3-B2C981000C47}" destId="{AFB9A460-A551-42AA-9299-1E8360604E1F}" srcOrd="1" destOrd="0" presId="urn:microsoft.com/office/officeart/2005/8/layout/orgChart1"/>
    <dgm:cxn modelId="{35D87E99-D899-462B-A53E-BB6D771B3431}" type="presParOf" srcId="{AFB9A460-A551-42AA-9299-1E8360604E1F}" destId="{A570B854-A7B5-4557-9489-D0AEE54F30EE}" srcOrd="0" destOrd="0" presId="urn:microsoft.com/office/officeart/2005/8/layout/orgChart1"/>
    <dgm:cxn modelId="{E9A720A6-2DD4-4B88-A667-3FF3A0903EC6}" type="presParOf" srcId="{AFB9A460-A551-42AA-9299-1E8360604E1F}" destId="{AF462280-C7A5-4112-B7F5-19F8B5D4E389}" srcOrd="1" destOrd="0" presId="urn:microsoft.com/office/officeart/2005/8/layout/orgChart1"/>
    <dgm:cxn modelId="{589FF32F-86D0-414D-8856-5D69A31C3D50}" type="presParOf" srcId="{AF462280-C7A5-4112-B7F5-19F8B5D4E389}" destId="{12050F94-F9C1-42D1-84EB-A648A22AEEE9}" srcOrd="0" destOrd="0" presId="urn:microsoft.com/office/officeart/2005/8/layout/orgChart1"/>
    <dgm:cxn modelId="{64435841-08BC-45A3-8A8A-7999EAA5C22D}" type="presParOf" srcId="{12050F94-F9C1-42D1-84EB-A648A22AEEE9}" destId="{22D7E27E-F949-457F-8102-A022D0A80963}" srcOrd="0" destOrd="0" presId="urn:microsoft.com/office/officeart/2005/8/layout/orgChart1"/>
    <dgm:cxn modelId="{E00E8424-F571-4D35-BA69-6876F0779A5F}" type="presParOf" srcId="{12050F94-F9C1-42D1-84EB-A648A22AEEE9}" destId="{B327E6DF-FFB0-4AAA-828E-8100E41C000F}" srcOrd="1" destOrd="0" presId="urn:microsoft.com/office/officeart/2005/8/layout/orgChart1"/>
    <dgm:cxn modelId="{7B981C4D-6D77-4BF7-86C9-DAD32BE10676}" type="presParOf" srcId="{AF462280-C7A5-4112-B7F5-19F8B5D4E389}" destId="{03A5CB6E-FD03-4E07-A2A1-7CD715AC74CF}" srcOrd="1" destOrd="0" presId="urn:microsoft.com/office/officeart/2005/8/layout/orgChart1"/>
    <dgm:cxn modelId="{77CB7808-1EA2-4970-897D-E4D6D51CBCDF}" type="presParOf" srcId="{03A5CB6E-FD03-4E07-A2A1-7CD715AC74CF}" destId="{1F815DE7-87E2-47CF-9FE7-8C24E37A3FE4}" srcOrd="0" destOrd="0" presId="urn:microsoft.com/office/officeart/2005/8/layout/orgChart1"/>
    <dgm:cxn modelId="{698FA741-D65B-407F-8862-0A3B9400C456}" type="presParOf" srcId="{03A5CB6E-FD03-4E07-A2A1-7CD715AC74CF}" destId="{F5D3A91B-E85A-4E99-98C6-94C83574E722}" srcOrd="1" destOrd="0" presId="urn:microsoft.com/office/officeart/2005/8/layout/orgChart1"/>
    <dgm:cxn modelId="{22D97671-33CA-4949-AA38-8D56751AE192}" type="presParOf" srcId="{F5D3A91B-E85A-4E99-98C6-94C83574E722}" destId="{DA3449D0-8AE6-4FC5-8D0C-AE694FD3C95E}" srcOrd="0" destOrd="0" presId="urn:microsoft.com/office/officeart/2005/8/layout/orgChart1"/>
    <dgm:cxn modelId="{CB074B42-B48A-47ED-AD68-71BFAB066D3A}" type="presParOf" srcId="{DA3449D0-8AE6-4FC5-8D0C-AE694FD3C95E}" destId="{E5E4A9CD-F8E5-4F36-A8F3-693C10E316B0}" srcOrd="0" destOrd="0" presId="urn:microsoft.com/office/officeart/2005/8/layout/orgChart1"/>
    <dgm:cxn modelId="{7B2368FA-7361-4D6F-A629-6E50FD27690A}" type="presParOf" srcId="{DA3449D0-8AE6-4FC5-8D0C-AE694FD3C95E}" destId="{6A728836-43A7-4D51-9466-80F7718603FD}" srcOrd="1" destOrd="0" presId="urn:microsoft.com/office/officeart/2005/8/layout/orgChart1"/>
    <dgm:cxn modelId="{3879B882-9730-4F69-817B-761FFD388674}" type="presParOf" srcId="{F5D3A91B-E85A-4E99-98C6-94C83574E722}" destId="{905CCF4F-426E-4F7B-8C42-2E004B38E572}" srcOrd="1" destOrd="0" presId="urn:microsoft.com/office/officeart/2005/8/layout/orgChart1"/>
    <dgm:cxn modelId="{20DB43D7-74BA-454C-903E-0F153D1C634B}" type="presParOf" srcId="{905CCF4F-426E-4F7B-8C42-2E004B38E572}" destId="{7B6FC3BA-95DF-4F79-A6B1-B153A912EB0D}" srcOrd="0" destOrd="0" presId="urn:microsoft.com/office/officeart/2005/8/layout/orgChart1"/>
    <dgm:cxn modelId="{94658412-2A56-4D50-B536-425D151ED77A}" type="presParOf" srcId="{905CCF4F-426E-4F7B-8C42-2E004B38E572}" destId="{D5183A1C-3B68-481C-8260-2DBB0BDA7748}" srcOrd="1" destOrd="0" presId="urn:microsoft.com/office/officeart/2005/8/layout/orgChart1"/>
    <dgm:cxn modelId="{93419F67-BCDD-48DC-962D-34D7AA34B983}" type="presParOf" srcId="{D5183A1C-3B68-481C-8260-2DBB0BDA7748}" destId="{D62E6BE6-E541-4A43-A790-24DB70DACB7A}" srcOrd="0" destOrd="0" presId="urn:microsoft.com/office/officeart/2005/8/layout/orgChart1"/>
    <dgm:cxn modelId="{608CD944-9958-4711-B458-03E7D8C650F9}" type="presParOf" srcId="{D62E6BE6-E541-4A43-A790-24DB70DACB7A}" destId="{E4ADFAA7-E0DC-4FDF-9394-5CAFFEF82AAF}" srcOrd="0" destOrd="0" presId="urn:microsoft.com/office/officeart/2005/8/layout/orgChart1"/>
    <dgm:cxn modelId="{CBD80F96-CD80-4EC0-B835-37F584D0C520}" type="presParOf" srcId="{D62E6BE6-E541-4A43-A790-24DB70DACB7A}" destId="{0506572E-4409-49C2-9C86-18F37F87FF10}" srcOrd="1" destOrd="0" presId="urn:microsoft.com/office/officeart/2005/8/layout/orgChart1"/>
    <dgm:cxn modelId="{65821931-6058-4470-9BED-C901320AB285}" type="presParOf" srcId="{D5183A1C-3B68-481C-8260-2DBB0BDA7748}" destId="{5931E7D3-731B-4100-B075-4093D7E4FAB6}" srcOrd="1" destOrd="0" presId="urn:microsoft.com/office/officeart/2005/8/layout/orgChart1"/>
    <dgm:cxn modelId="{DF6A2DC1-25C0-412E-B0ED-371728D02E8D}" type="presParOf" srcId="{5931E7D3-731B-4100-B075-4093D7E4FAB6}" destId="{3262B6D9-7709-4A42-BA0D-510E454EA776}" srcOrd="0" destOrd="0" presId="urn:microsoft.com/office/officeart/2005/8/layout/orgChart1"/>
    <dgm:cxn modelId="{FB485BE1-9366-4A17-8CE3-06E45A2F7CBB}" type="presParOf" srcId="{5931E7D3-731B-4100-B075-4093D7E4FAB6}" destId="{250F22DA-6A75-4805-BD4F-3A7A40A1DD27}" srcOrd="1" destOrd="0" presId="urn:microsoft.com/office/officeart/2005/8/layout/orgChart1"/>
    <dgm:cxn modelId="{DB9DD45D-C3E1-4247-B575-54A284F900DA}" type="presParOf" srcId="{250F22DA-6A75-4805-BD4F-3A7A40A1DD27}" destId="{D38C8210-3B37-4230-8923-8A877F177D96}" srcOrd="0" destOrd="0" presId="urn:microsoft.com/office/officeart/2005/8/layout/orgChart1"/>
    <dgm:cxn modelId="{87F84CAC-A5C4-4472-A69F-914EEA270129}" type="presParOf" srcId="{D38C8210-3B37-4230-8923-8A877F177D96}" destId="{C3FAE76D-74EF-4A5B-A884-B0BF375A83B5}" srcOrd="0" destOrd="0" presId="urn:microsoft.com/office/officeart/2005/8/layout/orgChart1"/>
    <dgm:cxn modelId="{760D0306-58AD-4C2D-9A77-E3B5A26E91D5}" type="presParOf" srcId="{D38C8210-3B37-4230-8923-8A877F177D96}" destId="{BEF813C6-C1BF-41AA-ABB1-F4346432852B}" srcOrd="1" destOrd="0" presId="urn:microsoft.com/office/officeart/2005/8/layout/orgChart1"/>
    <dgm:cxn modelId="{89A1DA38-FBF5-4057-B17A-325C584095FC}" type="presParOf" srcId="{250F22DA-6A75-4805-BD4F-3A7A40A1DD27}" destId="{AA448116-C700-470A-B394-187926428528}" srcOrd="1" destOrd="0" presId="urn:microsoft.com/office/officeart/2005/8/layout/orgChart1"/>
    <dgm:cxn modelId="{7D38F427-A114-41F3-91C9-2E84015F277F}" type="presParOf" srcId="{250F22DA-6A75-4805-BD4F-3A7A40A1DD27}" destId="{AED368F5-5C03-45DA-AA28-91340369F108}" srcOrd="2" destOrd="0" presId="urn:microsoft.com/office/officeart/2005/8/layout/orgChart1"/>
    <dgm:cxn modelId="{CCB80C2D-E5CF-4128-B3C4-A5C48C89AA5B}" type="presParOf" srcId="{D5183A1C-3B68-481C-8260-2DBB0BDA7748}" destId="{D5DF4DE2-7643-4FA1-92F7-6885CF6C2F07}" srcOrd="2" destOrd="0" presId="urn:microsoft.com/office/officeart/2005/8/layout/orgChart1"/>
    <dgm:cxn modelId="{D131DA90-28A9-482D-BDA0-DFE13FEE874A}" type="presParOf" srcId="{905CCF4F-426E-4F7B-8C42-2E004B38E572}" destId="{9FE4B26C-0F2B-41F3-BF4D-4828FF5D70E2}" srcOrd="2" destOrd="0" presId="urn:microsoft.com/office/officeart/2005/8/layout/orgChart1"/>
    <dgm:cxn modelId="{3CF9DD9C-B258-4C95-85A9-50621063866A}" type="presParOf" srcId="{905CCF4F-426E-4F7B-8C42-2E004B38E572}" destId="{0A4A29A6-E996-4FE4-B7C1-2532A9C2AEFB}" srcOrd="3" destOrd="0" presId="urn:microsoft.com/office/officeart/2005/8/layout/orgChart1"/>
    <dgm:cxn modelId="{633D3201-152C-4AF3-A4FF-BE9A7D9D92A8}" type="presParOf" srcId="{0A4A29A6-E996-4FE4-B7C1-2532A9C2AEFB}" destId="{65A5A05B-325C-4F78-9E29-D2794A7A60AC}" srcOrd="0" destOrd="0" presId="urn:microsoft.com/office/officeart/2005/8/layout/orgChart1"/>
    <dgm:cxn modelId="{3E11B9DF-F7F7-4AC4-A6F9-F01A159D6B66}" type="presParOf" srcId="{65A5A05B-325C-4F78-9E29-D2794A7A60AC}" destId="{60557DB0-CD5E-4F66-B321-DF9B044C0B9E}" srcOrd="0" destOrd="0" presId="urn:microsoft.com/office/officeart/2005/8/layout/orgChart1"/>
    <dgm:cxn modelId="{736258B0-B2A1-4F79-A405-E63DAF785551}" type="presParOf" srcId="{65A5A05B-325C-4F78-9E29-D2794A7A60AC}" destId="{D3D68AC2-071F-4F7D-9468-CE0E485EA681}" srcOrd="1" destOrd="0" presId="urn:microsoft.com/office/officeart/2005/8/layout/orgChart1"/>
    <dgm:cxn modelId="{0D4F5005-5EBB-454E-B777-E93770CC7265}" type="presParOf" srcId="{0A4A29A6-E996-4FE4-B7C1-2532A9C2AEFB}" destId="{15ABE0E4-4359-41BB-AC9E-A9D247A8BD35}" srcOrd="1" destOrd="0" presId="urn:microsoft.com/office/officeart/2005/8/layout/orgChart1"/>
    <dgm:cxn modelId="{07EB45A1-C82A-475E-96A5-859CCB390865}" type="presParOf" srcId="{15ABE0E4-4359-41BB-AC9E-A9D247A8BD35}" destId="{6223500D-208C-4D97-849B-190CE4DE9572}" srcOrd="0" destOrd="0" presId="urn:microsoft.com/office/officeart/2005/8/layout/orgChart1"/>
    <dgm:cxn modelId="{40B3DDF6-C8F4-436B-A03F-763C33D7D219}" type="presParOf" srcId="{15ABE0E4-4359-41BB-AC9E-A9D247A8BD35}" destId="{B0CDC06D-A91E-4212-9A96-6CA500592D8F}" srcOrd="1" destOrd="0" presId="urn:microsoft.com/office/officeart/2005/8/layout/orgChart1"/>
    <dgm:cxn modelId="{64994E9D-8BE5-4CFC-8E16-7E5EEDD64C19}" type="presParOf" srcId="{B0CDC06D-A91E-4212-9A96-6CA500592D8F}" destId="{299B1C1C-CCE8-4F56-8C9E-86EF681B4722}" srcOrd="0" destOrd="0" presId="urn:microsoft.com/office/officeart/2005/8/layout/orgChart1"/>
    <dgm:cxn modelId="{0677585B-5E2E-46F0-ADF9-5FADCB2FBD85}" type="presParOf" srcId="{299B1C1C-CCE8-4F56-8C9E-86EF681B4722}" destId="{8A014BBC-53D9-48A4-9E30-D7E191167335}" srcOrd="0" destOrd="0" presId="urn:microsoft.com/office/officeart/2005/8/layout/orgChart1"/>
    <dgm:cxn modelId="{16ECA6BE-CA22-4289-A3E1-088AEC8BDF4B}" type="presParOf" srcId="{299B1C1C-CCE8-4F56-8C9E-86EF681B4722}" destId="{C5927652-2C5B-4D29-A0FB-4CA251D45CED}" srcOrd="1" destOrd="0" presId="urn:microsoft.com/office/officeart/2005/8/layout/orgChart1"/>
    <dgm:cxn modelId="{F3FE4259-9881-486D-84B0-23131DD78057}" type="presParOf" srcId="{B0CDC06D-A91E-4212-9A96-6CA500592D8F}" destId="{D097653F-854C-4BC7-9C56-E89B7B59ACFF}" srcOrd="1" destOrd="0" presId="urn:microsoft.com/office/officeart/2005/8/layout/orgChart1"/>
    <dgm:cxn modelId="{1E406CB9-DBD4-4A3B-A821-9493056927BE}" type="presParOf" srcId="{B0CDC06D-A91E-4212-9A96-6CA500592D8F}" destId="{F7AEA32F-C94D-4106-BDD2-521BBD59E577}" srcOrd="2" destOrd="0" presId="urn:microsoft.com/office/officeart/2005/8/layout/orgChart1"/>
    <dgm:cxn modelId="{2EB1B3F3-3DF9-4C1C-B2EC-531573CC63BA}" type="presParOf" srcId="{15ABE0E4-4359-41BB-AC9E-A9D247A8BD35}" destId="{A41991AB-85A8-4213-B8A2-F705E32A77D8}" srcOrd="2" destOrd="0" presId="urn:microsoft.com/office/officeart/2005/8/layout/orgChart1"/>
    <dgm:cxn modelId="{B2803246-F031-4136-BAAD-1A540574B25C}" type="presParOf" srcId="{15ABE0E4-4359-41BB-AC9E-A9D247A8BD35}" destId="{C27B4B0E-4992-44CA-B623-C9B4A28A47FC}" srcOrd="3" destOrd="0" presId="urn:microsoft.com/office/officeart/2005/8/layout/orgChart1"/>
    <dgm:cxn modelId="{73D0E639-9553-4FC1-AE2C-C946FC96D359}" type="presParOf" srcId="{C27B4B0E-4992-44CA-B623-C9B4A28A47FC}" destId="{D67B6C93-4B28-4338-B796-132AD06A3C85}" srcOrd="0" destOrd="0" presId="urn:microsoft.com/office/officeart/2005/8/layout/orgChart1"/>
    <dgm:cxn modelId="{22030AAD-1738-43BE-A0D2-4E029F53EC42}" type="presParOf" srcId="{D67B6C93-4B28-4338-B796-132AD06A3C85}" destId="{6E4034F5-C886-42BD-992E-81B1F18FB2DB}" srcOrd="0" destOrd="0" presId="urn:microsoft.com/office/officeart/2005/8/layout/orgChart1"/>
    <dgm:cxn modelId="{7C59E125-A1B2-47F1-BA22-EC6D03227F48}" type="presParOf" srcId="{D67B6C93-4B28-4338-B796-132AD06A3C85}" destId="{91F87146-A531-4EF2-B5E9-0F141E6693C5}" srcOrd="1" destOrd="0" presId="urn:microsoft.com/office/officeart/2005/8/layout/orgChart1"/>
    <dgm:cxn modelId="{6F71620C-9394-4DEB-A54A-879E193F2728}" type="presParOf" srcId="{C27B4B0E-4992-44CA-B623-C9B4A28A47FC}" destId="{F40671BA-786F-468E-AB76-7AE66E6DF27D}" srcOrd="1" destOrd="0" presId="urn:microsoft.com/office/officeart/2005/8/layout/orgChart1"/>
    <dgm:cxn modelId="{A45B87AC-11F6-4CE7-9DD1-9ECBA1C2D8FA}" type="presParOf" srcId="{C27B4B0E-4992-44CA-B623-C9B4A28A47FC}" destId="{448AF6B0-CB98-4908-8B49-29B7966F55EE}" srcOrd="2" destOrd="0" presId="urn:microsoft.com/office/officeart/2005/8/layout/orgChart1"/>
    <dgm:cxn modelId="{B7917529-AEE5-49E4-85FF-AC85F5F15E17}" type="presParOf" srcId="{15ABE0E4-4359-41BB-AC9E-A9D247A8BD35}" destId="{A3058F2B-B5D9-41C8-A3D4-55E5FE12CC60}" srcOrd="4" destOrd="0" presId="urn:microsoft.com/office/officeart/2005/8/layout/orgChart1"/>
    <dgm:cxn modelId="{FDED0030-8BF0-46B4-B90E-6ADD40A5799D}" type="presParOf" srcId="{15ABE0E4-4359-41BB-AC9E-A9D247A8BD35}" destId="{6DF8B65F-BE71-4C76-8C56-B26963AA0538}" srcOrd="5" destOrd="0" presId="urn:microsoft.com/office/officeart/2005/8/layout/orgChart1"/>
    <dgm:cxn modelId="{17D66EE2-419F-4A22-B03F-C88CB97684BB}" type="presParOf" srcId="{6DF8B65F-BE71-4C76-8C56-B26963AA0538}" destId="{F244246B-6C8C-4B27-9249-DA6C66602021}" srcOrd="0" destOrd="0" presId="urn:microsoft.com/office/officeart/2005/8/layout/orgChart1"/>
    <dgm:cxn modelId="{CFF26C22-CA48-4908-A8A4-5AA3F2846071}" type="presParOf" srcId="{F244246B-6C8C-4B27-9249-DA6C66602021}" destId="{D1FD3243-EA50-4101-A0C0-EFD88DABDC6B}" srcOrd="0" destOrd="0" presId="urn:microsoft.com/office/officeart/2005/8/layout/orgChart1"/>
    <dgm:cxn modelId="{B10F80DE-2B37-4F06-8AE4-CE44135D3E24}" type="presParOf" srcId="{F244246B-6C8C-4B27-9249-DA6C66602021}" destId="{B54E47ED-849B-4721-B38E-1B04D474CAAF}" srcOrd="1" destOrd="0" presId="urn:microsoft.com/office/officeart/2005/8/layout/orgChart1"/>
    <dgm:cxn modelId="{34D986BB-45AE-4DFF-BDFD-5F32F61EC971}" type="presParOf" srcId="{6DF8B65F-BE71-4C76-8C56-B26963AA0538}" destId="{FAED6502-023D-4A7F-83CC-5D6E96D30490}" srcOrd="1" destOrd="0" presId="urn:microsoft.com/office/officeart/2005/8/layout/orgChart1"/>
    <dgm:cxn modelId="{C7A8A5CC-8D76-4CA4-A88D-738AF9F7512F}" type="presParOf" srcId="{6DF8B65F-BE71-4C76-8C56-B26963AA0538}" destId="{299984D1-9D81-4868-AA37-8C6BC9A87EBB}" srcOrd="2" destOrd="0" presId="urn:microsoft.com/office/officeart/2005/8/layout/orgChart1"/>
    <dgm:cxn modelId="{BE942831-3F2C-4001-8043-77D121F2A926}" type="presParOf" srcId="{0A4A29A6-E996-4FE4-B7C1-2532A9C2AEFB}" destId="{54111905-88F1-4C54-9C22-4F0D9F414048}" srcOrd="2" destOrd="0" presId="urn:microsoft.com/office/officeart/2005/8/layout/orgChart1"/>
    <dgm:cxn modelId="{53474F62-D002-4A2B-A6C1-8A53A4564A1A}" type="presParOf" srcId="{905CCF4F-426E-4F7B-8C42-2E004B38E572}" destId="{F6FED816-638A-44AB-9B65-06AB2C8A951B}" srcOrd="4" destOrd="0" presId="urn:microsoft.com/office/officeart/2005/8/layout/orgChart1"/>
    <dgm:cxn modelId="{8EEF78C9-87D7-4D72-9AC1-210223BB71A1}" type="presParOf" srcId="{905CCF4F-426E-4F7B-8C42-2E004B38E572}" destId="{FA64B7B8-3E93-4244-8198-395FE46697A9}" srcOrd="5" destOrd="0" presId="urn:microsoft.com/office/officeart/2005/8/layout/orgChart1"/>
    <dgm:cxn modelId="{C2288137-774B-4B41-8040-1C5B513A6CAD}" type="presParOf" srcId="{FA64B7B8-3E93-4244-8198-395FE46697A9}" destId="{89ECA220-8A6B-40F6-969F-DA1FB0643BC5}" srcOrd="0" destOrd="0" presId="urn:microsoft.com/office/officeart/2005/8/layout/orgChart1"/>
    <dgm:cxn modelId="{8D928289-72C3-4F9C-9E4E-C9703B38B4A0}" type="presParOf" srcId="{89ECA220-8A6B-40F6-969F-DA1FB0643BC5}" destId="{9B472BC2-0066-4DC2-A7C2-2AE672F568D9}" srcOrd="0" destOrd="0" presId="urn:microsoft.com/office/officeart/2005/8/layout/orgChart1"/>
    <dgm:cxn modelId="{6675D27C-33E3-4A50-BB68-C892E6F94977}" type="presParOf" srcId="{89ECA220-8A6B-40F6-969F-DA1FB0643BC5}" destId="{B5FFF847-074A-4A57-B673-99D3CF8D7E2C}" srcOrd="1" destOrd="0" presId="urn:microsoft.com/office/officeart/2005/8/layout/orgChart1"/>
    <dgm:cxn modelId="{35243C84-DC64-446C-9868-A28810F723A3}" type="presParOf" srcId="{FA64B7B8-3E93-4244-8198-395FE46697A9}" destId="{6D32B772-1DA6-4582-92FC-CF8271E84DD2}" srcOrd="1" destOrd="0" presId="urn:microsoft.com/office/officeart/2005/8/layout/orgChart1"/>
    <dgm:cxn modelId="{40603B2A-DE81-4E27-B435-AF5276446744}" type="presParOf" srcId="{6D32B772-1DA6-4582-92FC-CF8271E84DD2}" destId="{85B98E33-6DD8-4A75-A9F2-08DF02C7903A}" srcOrd="0" destOrd="0" presId="urn:microsoft.com/office/officeart/2005/8/layout/orgChart1"/>
    <dgm:cxn modelId="{96A593BA-B447-4BBC-9AF4-3A558B3BC03A}" type="presParOf" srcId="{6D32B772-1DA6-4582-92FC-CF8271E84DD2}" destId="{7FB0614D-B86F-4342-B352-E4CD4E775E14}" srcOrd="1" destOrd="0" presId="urn:microsoft.com/office/officeart/2005/8/layout/orgChart1"/>
    <dgm:cxn modelId="{E1F22A83-BF74-42A5-A8F9-332E700784FA}" type="presParOf" srcId="{7FB0614D-B86F-4342-B352-E4CD4E775E14}" destId="{0BE854A8-F273-4B94-82F8-99CF3DE20B8A}" srcOrd="0" destOrd="0" presId="urn:microsoft.com/office/officeart/2005/8/layout/orgChart1"/>
    <dgm:cxn modelId="{EA4C4F8F-F62A-4995-AAC8-56BBBD559E9D}" type="presParOf" srcId="{0BE854A8-F273-4B94-82F8-99CF3DE20B8A}" destId="{EC191637-A32D-4589-B299-CD2756D77079}" srcOrd="0" destOrd="0" presId="urn:microsoft.com/office/officeart/2005/8/layout/orgChart1"/>
    <dgm:cxn modelId="{AC0327FA-2171-4D6D-92F7-1C98474D4C73}" type="presParOf" srcId="{0BE854A8-F273-4B94-82F8-99CF3DE20B8A}" destId="{DA1883BC-D5DE-4A28-AF3D-D256AA0D289F}" srcOrd="1" destOrd="0" presId="urn:microsoft.com/office/officeart/2005/8/layout/orgChart1"/>
    <dgm:cxn modelId="{0923B346-6B39-45C8-BB28-9D37677E2FE5}" type="presParOf" srcId="{7FB0614D-B86F-4342-B352-E4CD4E775E14}" destId="{2CDAA6E0-B9E1-403C-A87D-5761A195C2A2}" srcOrd="1" destOrd="0" presId="urn:microsoft.com/office/officeart/2005/8/layout/orgChart1"/>
    <dgm:cxn modelId="{7FC300E8-01BC-463A-95AC-021F9C6CF8E9}" type="presParOf" srcId="{7FB0614D-B86F-4342-B352-E4CD4E775E14}" destId="{CC4787CE-3756-42DB-9F60-7A5C5041C737}" srcOrd="2" destOrd="0" presId="urn:microsoft.com/office/officeart/2005/8/layout/orgChart1"/>
    <dgm:cxn modelId="{0102931C-E474-4531-9A03-23E397C4DDBF}" type="presParOf" srcId="{FA64B7B8-3E93-4244-8198-395FE46697A9}" destId="{EC8D2741-AA6C-4438-8B93-09F53179C899}" srcOrd="2" destOrd="0" presId="urn:microsoft.com/office/officeart/2005/8/layout/orgChart1"/>
    <dgm:cxn modelId="{94D88453-7023-47FD-A8B2-898627BAF8E1}" type="presParOf" srcId="{F5D3A91B-E85A-4E99-98C6-94C83574E722}" destId="{34AB6A69-AF02-4D50-993C-0878DA355E01}" srcOrd="2" destOrd="0" presId="urn:microsoft.com/office/officeart/2005/8/layout/orgChart1"/>
    <dgm:cxn modelId="{F4260B03-385A-4BB8-BE70-22634E3CAD0B}" type="presParOf" srcId="{03A5CB6E-FD03-4E07-A2A1-7CD715AC74CF}" destId="{C0DDC349-42A3-4E0F-86D0-1FFAC7DC6CCD}" srcOrd="2" destOrd="0" presId="urn:microsoft.com/office/officeart/2005/8/layout/orgChart1"/>
    <dgm:cxn modelId="{883C3668-FB79-4C00-99BA-38C5F864BEE1}" type="presParOf" srcId="{03A5CB6E-FD03-4E07-A2A1-7CD715AC74CF}" destId="{31515AE7-76E8-494D-85F6-96AA884A7184}" srcOrd="3" destOrd="0" presId="urn:microsoft.com/office/officeart/2005/8/layout/orgChart1"/>
    <dgm:cxn modelId="{FC801ED1-C429-4944-A878-ACAE7FDC42FB}" type="presParOf" srcId="{31515AE7-76E8-494D-85F6-96AA884A7184}" destId="{837B7AAA-CB78-44EB-9681-C11986CF9541}" srcOrd="0" destOrd="0" presId="urn:microsoft.com/office/officeart/2005/8/layout/orgChart1"/>
    <dgm:cxn modelId="{8FB1B056-31D8-4EC7-B58A-21B259243B46}" type="presParOf" srcId="{837B7AAA-CB78-44EB-9681-C11986CF9541}" destId="{006F108D-C7CC-4EAF-86FE-44B18CD16A79}" srcOrd="0" destOrd="0" presId="urn:microsoft.com/office/officeart/2005/8/layout/orgChart1"/>
    <dgm:cxn modelId="{2E474796-8A95-4FA2-AED3-3BB47FB209F0}" type="presParOf" srcId="{837B7AAA-CB78-44EB-9681-C11986CF9541}" destId="{5FD79C12-333A-445A-B036-D544131B974F}" srcOrd="1" destOrd="0" presId="urn:microsoft.com/office/officeart/2005/8/layout/orgChart1"/>
    <dgm:cxn modelId="{50263CFA-920A-4273-A427-7B5E6CE9763E}" type="presParOf" srcId="{31515AE7-76E8-494D-85F6-96AA884A7184}" destId="{B878AAF0-7DC5-4803-B374-CA4A68E6B321}" srcOrd="1" destOrd="0" presId="urn:microsoft.com/office/officeart/2005/8/layout/orgChart1"/>
    <dgm:cxn modelId="{91BC591A-F6AD-4F4E-94CC-B4E0A33332E7}" type="presParOf" srcId="{B878AAF0-7DC5-4803-B374-CA4A68E6B321}" destId="{C282FE1C-800D-4EBB-A118-157080F06A42}" srcOrd="0" destOrd="0" presId="urn:microsoft.com/office/officeart/2005/8/layout/orgChart1"/>
    <dgm:cxn modelId="{D17195FC-CF41-4682-B1C0-8E23083AE353}" type="presParOf" srcId="{B878AAF0-7DC5-4803-B374-CA4A68E6B321}" destId="{1F8404A1-6457-4362-AF18-F9B67FF92B9A}" srcOrd="1" destOrd="0" presId="urn:microsoft.com/office/officeart/2005/8/layout/orgChart1"/>
    <dgm:cxn modelId="{0AC512CC-FD70-4BED-B943-990ED995D9C5}" type="presParOf" srcId="{1F8404A1-6457-4362-AF18-F9B67FF92B9A}" destId="{9778D0E1-CE4C-42F1-B686-7A6F721FAAAA}" srcOrd="0" destOrd="0" presId="urn:microsoft.com/office/officeart/2005/8/layout/orgChart1"/>
    <dgm:cxn modelId="{DD1A1B69-4AD1-4958-87FC-83D9B6807490}" type="presParOf" srcId="{9778D0E1-CE4C-42F1-B686-7A6F721FAAAA}" destId="{47AF73EE-7E83-4CC3-8BB9-0FE2F875A2D4}" srcOrd="0" destOrd="0" presId="urn:microsoft.com/office/officeart/2005/8/layout/orgChart1"/>
    <dgm:cxn modelId="{2793A25A-100B-4CD1-A0E5-8F420C3DADCD}" type="presParOf" srcId="{9778D0E1-CE4C-42F1-B686-7A6F721FAAAA}" destId="{E7D6370A-34DE-436A-92B0-52FA57CD6C49}" srcOrd="1" destOrd="0" presId="urn:microsoft.com/office/officeart/2005/8/layout/orgChart1"/>
    <dgm:cxn modelId="{D3B727B1-79AE-487B-A0FE-25AB823995D5}" type="presParOf" srcId="{1F8404A1-6457-4362-AF18-F9B67FF92B9A}" destId="{AB9BA12D-FCAF-47F9-B4DD-DE0B9A0F4CFB}" srcOrd="1" destOrd="0" presId="urn:microsoft.com/office/officeart/2005/8/layout/orgChart1"/>
    <dgm:cxn modelId="{89EDC9D3-0FA5-4942-9CDF-00654F1C5360}" type="presParOf" srcId="{AB9BA12D-FCAF-47F9-B4DD-DE0B9A0F4CFB}" destId="{6DAAF3EA-573C-4A9F-A391-BBF6B665C2BA}" srcOrd="0" destOrd="0" presId="urn:microsoft.com/office/officeart/2005/8/layout/orgChart1"/>
    <dgm:cxn modelId="{2844E614-89AE-4D6C-818F-FD38AA963138}" type="presParOf" srcId="{AB9BA12D-FCAF-47F9-B4DD-DE0B9A0F4CFB}" destId="{D5F74715-FB5A-45D0-AAB1-3BF6E2F72199}" srcOrd="1" destOrd="0" presId="urn:microsoft.com/office/officeart/2005/8/layout/orgChart1"/>
    <dgm:cxn modelId="{3DA74D0C-0A5A-465D-ADE4-72C03DEE726E}" type="presParOf" srcId="{D5F74715-FB5A-45D0-AAB1-3BF6E2F72199}" destId="{395B33FD-14B1-4EB1-AAC3-34C8DB289C25}" srcOrd="0" destOrd="0" presId="urn:microsoft.com/office/officeart/2005/8/layout/orgChart1"/>
    <dgm:cxn modelId="{20FF00DE-E6D4-4C53-B0BD-932E951A2A8E}" type="presParOf" srcId="{395B33FD-14B1-4EB1-AAC3-34C8DB289C25}" destId="{DA4DDF19-21AF-4905-89E9-3143FF42E1A8}" srcOrd="0" destOrd="0" presId="urn:microsoft.com/office/officeart/2005/8/layout/orgChart1"/>
    <dgm:cxn modelId="{055FAC56-5587-4EEC-A696-E14F1E4D1937}" type="presParOf" srcId="{395B33FD-14B1-4EB1-AAC3-34C8DB289C25}" destId="{2DCA0B2C-8B96-4EAC-8E15-FBD669F17ED7}" srcOrd="1" destOrd="0" presId="urn:microsoft.com/office/officeart/2005/8/layout/orgChart1"/>
    <dgm:cxn modelId="{6D781775-418F-4CC5-B18A-4FF129A551A5}" type="presParOf" srcId="{D5F74715-FB5A-45D0-AAB1-3BF6E2F72199}" destId="{70B5F961-9549-40B3-B42D-A04FBE345A19}" srcOrd="1" destOrd="0" presId="urn:microsoft.com/office/officeart/2005/8/layout/orgChart1"/>
    <dgm:cxn modelId="{C81DE36C-02B1-430C-8855-A1CBC8270B37}" type="presParOf" srcId="{D5F74715-FB5A-45D0-AAB1-3BF6E2F72199}" destId="{DF973C36-EDCF-4164-A541-224F9B10168B}" srcOrd="2" destOrd="0" presId="urn:microsoft.com/office/officeart/2005/8/layout/orgChart1"/>
    <dgm:cxn modelId="{4FA12673-1A31-4EE3-9D7C-FA59B1DA3091}" type="presParOf" srcId="{AB9BA12D-FCAF-47F9-B4DD-DE0B9A0F4CFB}" destId="{E2954884-D715-4C0F-BE5A-B1623DC58DC6}" srcOrd="2" destOrd="0" presId="urn:microsoft.com/office/officeart/2005/8/layout/orgChart1"/>
    <dgm:cxn modelId="{73B67172-BC5B-4517-B96C-4EB7ED554C94}" type="presParOf" srcId="{AB9BA12D-FCAF-47F9-B4DD-DE0B9A0F4CFB}" destId="{1F91F621-73A8-41C5-B093-A4664555BA61}" srcOrd="3" destOrd="0" presId="urn:microsoft.com/office/officeart/2005/8/layout/orgChart1"/>
    <dgm:cxn modelId="{20D608F7-E8EE-42F6-AD87-9CF9A44B08F6}" type="presParOf" srcId="{1F91F621-73A8-41C5-B093-A4664555BA61}" destId="{3E7C4E75-2EBA-4274-8A2D-FE3E3062A386}" srcOrd="0" destOrd="0" presId="urn:microsoft.com/office/officeart/2005/8/layout/orgChart1"/>
    <dgm:cxn modelId="{8ECCC492-2C23-40EC-B5EF-F4EB1A2606D2}" type="presParOf" srcId="{3E7C4E75-2EBA-4274-8A2D-FE3E3062A386}" destId="{66342EC3-2B7E-445D-8CB5-95AD813BE73B}" srcOrd="0" destOrd="0" presId="urn:microsoft.com/office/officeart/2005/8/layout/orgChart1"/>
    <dgm:cxn modelId="{6F815E9C-8622-40CB-BB9A-E654A326239B}" type="presParOf" srcId="{3E7C4E75-2EBA-4274-8A2D-FE3E3062A386}" destId="{A1F5C62B-E996-498C-9C01-9E07BCEB58D6}" srcOrd="1" destOrd="0" presId="urn:microsoft.com/office/officeart/2005/8/layout/orgChart1"/>
    <dgm:cxn modelId="{4B5B8503-B570-4BC8-98CF-A760F5C6F42F}" type="presParOf" srcId="{1F91F621-73A8-41C5-B093-A4664555BA61}" destId="{F55F3AD4-3C7A-40E8-AA62-C25FB0A73DCB}" srcOrd="1" destOrd="0" presId="urn:microsoft.com/office/officeart/2005/8/layout/orgChart1"/>
    <dgm:cxn modelId="{B4FEE462-81F1-4EF3-8C1E-20930F35C0FF}" type="presParOf" srcId="{1F91F621-73A8-41C5-B093-A4664555BA61}" destId="{59C84EC2-CAB8-48F4-A81E-92BFBE8F3DD0}" srcOrd="2" destOrd="0" presId="urn:microsoft.com/office/officeart/2005/8/layout/orgChart1"/>
    <dgm:cxn modelId="{7FFF01DD-3DBD-4D03-9A92-0D2078DF28F3}" type="presParOf" srcId="{AB9BA12D-FCAF-47F9-B4DD-DE0B9A0F4CFB}" destId="{067F4530-5FFD-4F20-BE26-E5DE4D682FFC}" srcOrd="4" destOrd="0" presId="urn:microsoft.com/office/officeart/2005/8/layout/orgChart1"/>
    <dgm:cxn modelId="{4D44658B-9C7C-45CA-AC08-F514197218AA}" type="presParOf" srcId="{AB9BA12D-FCAF-47F9-B4DD-DE0B9A0F4CFB}" destId="{C3707752-27E7-4883-A1A4-DE261D5C08E4}" srcOrd="5" destOrd="0" presId="urn:microsoft.com/office/officeart/2005/8/layout/orgChart1"/>
    <dgm:cxn modelId="{68F2572D-D049-4353-94BB-5B57AAFB3BE8}" type="presParOf" srcId="{C3707752-27E7-4883-A1A4-DE261D5C08E4}" destId="{3BD6338A-70C0-4E7F-8414-03474B5CB986}" srcOrd="0" destOrd="0" presId="urn:microsoft.com/office/officeart/2005/8/layout/orgChart1"/>
    <dgm:cxn modelId="{769B1D4B-4CE3-4E27-ACCD-E8F350FDC4BF}" type="presParOf" srcId="{3BD6338A-70C0-4E7F-8414-03474B5CB986}" destId="{8ADD353A-D7AC-4B36-929C-72618CF85B14}" srcOrd="0" destOrd="0" presId="urn:microsoft.com/office/officeart/2005/8/layout/orgChart1"/>
    <dgm:cxn modelId="{2C0E7D7F-7103-41B1-831A-1F574A4682D4}" type="presParOf" srcId="{3BD6338A-70C0-4E7F-8414-03474B5CB986}" destId="{F8135CA7-6745-474D-A0D0-A5D2FC515440}" srcOrd="1" destOrd="0" presId="urn:microsoft.com/office/officeart/2005/8/layout/orgChart1"/>
    <dgm:cxn modelId="{E26DE883-C352-48AB-9E5B-B1EBCF49B066}" type="presParOf" srcId="{C3707752-27E7-4883-A1A4-DE261D5C08E4}" destId="{E8A41931-3F70-437B-BA6A-E51EE67EA38B}" srcOrd="1" destOrd="0" presId="urn:microsoft.com/office/officeart/2005/8/layout/orgChart1"/>
    <dgm:cxn modelId="{8DB8B64B-A8F2-49A1-A49C-C0B87846B5CB}" type="presParOf" srcId="{C3707752-27E7-4883-A1A4-DE261D5C08E4}" destId="{3B055267-837C-4024-85FF-8E98F4B001C7}" srcOrd="2" destOrd="0" presId="urn:microsoft.com/office/officeart/2005/8/layout/orgChart1"/>
    <dgm:cxn modelId="{26348907-6268-4F4B-B758-A563F5CF31A6}" type="presParOf" srcId="{1F8404A1-6457-4362-AF18-F9B67FF92B9A}" destId="{6EA30024-D7A3-42D2-BEFA-91AB75E8E660}" srcOrd="2" destOrd="0" presId="urn:microsoft.com/office/officeart/2005/8/layout/orgChart1"/>
    <dgm:cxn modelId="{F8975BF1-AEBC-4F00-B223-042B761881A2}" type="presParOf" srcId="{B878AAF0-7DC5-4803-B374-CA4A68E6B321}" destId="{0DEC3F9A-2F4B-414C-91F7-D6B22C7A7494}" srcOrd="2" destOrd="0" presId="urn:microsoft.com/office/officeart/2005/8/layout/orgChart1"/>
    <dgm:cxn modelId="{10C92ACB-318B-4EAB-B279-839D2619235F}" type="presParOf" srcId="{B878AAF0-7DC5-4803-B374-CA4A68E6B321}" destId="{1B4D3744-FB20-445C-92F8-A01D892B035A}" srcOrd="3" destOrd="0" presId="urn:microsoft.com/office/officeart/2005/8/layout/orgChart1"/>
    <dgm:cxn modelId="{A348AF2E-9774-42CC-BB26-2650A7398F0B}" type="presParOf" srcId="{1B4D3744-FB20-445C-92F8-A01D892B035A}" destId="{CC6F38CD-33C0-4DCC-943B-8AB59C88E022}" srcOrd="0" destOrd="0" presId="urn:microsoft.com/office/officeart/2005/8/layout/orgChart1"/>
    <dgm:cxn modelId="{00E97908-A5BD-489B-9814-3FF1F74E70E5}" type="presParOf" srcId="{CC6F38CD-33C0-4DCC-943B-8AB59C88E022}" destId="{61361ADD-F04F-428A-B45C-2B1C1BF6180D}" srcOrd="0" destOrd="0" presId="urn:microsoft.com/office/officeart/2005/8/layout/orgChart1"/>
    <dgm:cxn modelId="{9A6B86AA-61B5-4E5F-8212-A012F33C275D}" type="presParOf" srcId="{CC6F38CD-33C0-4DCC-943B-8AB59C88E022}" destId="{2677AC2D-CD06-4AFB-84D4-4738554E21AE}" srcOrd="1" destOrd="0" presId="urn:microsoft.com/office/officeart/2005/8/layout/orgChart1"/>
    <dgm:cxn modelId="{1C28A3DA-3059-410A-BAE3-2A6104A083B6}" type="presParOf" srcId="{1B4D3744-FB20-445C-92F8-A01D892B035A}" destId="{4106F8D6-B1BE-490A-9673-C71B154EBF66}" srcOrd="1" destOrd="0" presId="urn:microsoft.com/office/officeart/2005/8/layout/orgChart1"/>
    <dgm:cxn modelId="{D98312D1-BCDA-443A-9F00-B1E00C9C525A}" type="presParOf" srcId="{4106F8D6-B1BE-490A-9673-C71B154EBF66}" destId="{D86933F3-96E7-468E-928C-F6BBF08DDA89}" srcOrd="0" destOrd="0" presId="urn:microsoft.com/office/officeart/2005/8/layout/orgChart1"/>
    <dgm:cxn modelId="{E7235DE5-27FA-4ABD-AED0-64E81D59BB71}" type="presParOf" srcId="{4106F8D6-B1BE-490A-9673-C71B154EBF66}" destId="{082BE4DB-DE4E-45D7-A52E-2DC6B921B555}" srcOrd="1" destOrd="0" presId="urn:microsoft.com/office/officeart/2005/8/layout/orgChart1"/>
    <dgm:cxn modelId="{99C6C728-7F02-4BEA-86C9-F3BBF98457FE}" type="presParOf" srcId="{082BE4DB-DE4E-45D7-A52E-2DC6B921B555}" destId="{B65B35B4-5E7F-4CC4-B4E1-A3D32F999745}" srcOrd="0" destOrd="0" presId="urn:microsoft.com/office/officeart/2005/8/layout/orgChart1"/>
    <dgm:cxn modelId="{92A05B1A-6D62-4E83-A228-4443E7278839}" type="presParOf" srcId="{B65B35B4-5E7F-4CC4-B4E1-A3D32F999745}" destId="{F38FE526-8BFD-4123-8A1A-607D0E4B02A5}" srcOrd="0" destOrd="0" presId="urn:microsoft.com/office/officeart/2005/8/layout/orgChart1"/>
    <dgm:cxn modelId="{26AA701A-3E82-417B-97C0-AAE81652E890}" type="presParOf" srcId="{B65B35B4-5E7F-4CC4-B4E1-A3D32F999745}" destId="{3F337246-4033-4805-BE2D-1C809BBFC809}" srcOrd="1" destOrd="0" presId="urn:microsoft.com/office/officeart/2005/8/layout/orgChart1"/>
    <dgm:cxn modelId="{799D16C1-90F7-4B36-AD9F-5E30F1BA21C0}" type="presParOf" srcId="{082BE4DB-DE4E-45D7-A52E-2DC6B921B555}" destId="{F88C7566-B59E-424D-8460-8806665D3F1F}" srcOrd="1" destOrd="0" presId="urn:microsoft.com/office/officeart/2005/8/layout/orgChart1"/>
    <dgm:cxn modelId="{C51F87B4-BC81-4FF2-BA69-371490BF3584}" type="presParOf" srcId="{082BE4DB-DE4E-45D7-A52E-2DC6B921B555}" destId="{F942AD14-394F-4EBF-A31F-976C745EA7A6}" srcOrd="2" destOrd="0" presId="urn:microsoft.com/office/officeart/2005/8/layout/orgChart1"/>
    <dgm:cxn modelId="{AF89B259-A474-43E8-88A2-CF15B08FB310}" type="presParOf" srcId="{4106F8D6-B1BE-490A-9673-C71B154EBF66}" destId="{49BD5DEE-CD8A-425A-BCC5-D6012D4FAFF4}" srcOrd="2" destOrd="0" presId="urn:microsoft.com/office/officeart/2005/8/layout/orgChart1"/>
    <dgm:cxn modelId="{B309494A-9F15-4189-BB0A-05C169C92C84}" type="presParOf" srcId="{4106F8D6-B1BE-490A-9673-C71B154EBF66}" destId="{E7FF7F4B-C320-43F3-8E7E-2B5A05D4925F}" srcOrd="3" destOrd="0" presId="urn:microsoft.com/office/officeart/2005/8/layout/orgChart1"/>
    <dgm:cxn modelId="{524D1836-43DD-40A1-B5D8-5A3B4FD17890}" type="presParOf" srcId="{E7FF7F4B-C320-43F3-8E7E-2B5A05D4925F}" destId="{8DC4E00B-7630-43BD-A1E3-10E17E65CAB2}" srcOrd="0" destOrd="0" presId="urn:microsoft.com/office/officeart/2005/8/layout/orgChart1"/>
    <dgm:cxn modelId="{8DFF3873-41EC-4CA9-8D3E-47920F9CD2BE}" type="presParOf" srcId="{8DC4E00B-7630-43BD-A1E3-10E17E65CAB2}" destId="{C7AAB7B1-2E2C-4268-A523-CDA7FC1D6570}" srcOrd="0" destOrd="0" presId="urn:microsoft.com/office/officeart/2005/8/layout/orgChart1"/>
    <dgm:cxn modelId="{E1D27AAF-DF68-41D7-9E7B-48420CA301E6}" type="presParOf" srcId="{8DC4E00B-7630-43BD-A1E3-10E17E65CAB2}" destId="{3321A713-C77A-4BAE-8FCD-3832038615A5}" srcOrd="1" destOrd="0" presId="urn:microsoft.com/office/officeart/2005/8/layout/orgChart1"/>
    <dgm:cxn modelId="{D5AB608D-50B5-40BA-B61A-67F7216ECBB5}" type="presParOf" srcId="{E7FF7F4B-C320-43F3-8E7E-2B5A05D4925F}" destId="{65740EE1-3438-44EF-90F0-116BFE2861BA}" srcOrd="1" destOrd="0" presId="urn:microsoft.com/office/officeart/2005/8/layout/orgChart1"/>
    <dgm:cxn modelId="{38C13EA2-C7A1-4F93-B6E3-2F6E9BD7B8CB}" type="presParOf" srcId="{E7FF7F4B-C320-43F3-8E7E-2B5A05D4925F}" destId="{84916A15-3AC1-4E08-A175-1BA5D84C03EB}" srcOrd="2" destOrd="0" presId="urn:microsoft.com/office/officeart/2005/8/layout/orgChart1"/>
    <dgm:cxn modelId="{FB911DF5-55D7-4818-A81B-95814E4C6BD8}" type="presParOf" srcId="{1B4D3744-FB20-445C-92F8-A01D892B035A}" destId="{751D236C-4422-4EAE-BD98-C564045AD0C2}" srcOrd="2" destOrd="0" presId="urn:microsoft.com/office/officeart/2005/8/layout/orgChart1"/>
    <dgm:cxn modelId="{9C6DE5FF-0048-426A-8D13-7E2A6C69BEC8}" type="presParOf" srcId="{B878AAF0-7DC5-4803-B374-CA4A68E6B321}" destId="{0F84E775-8BD7-4642-A120-1DA836929EFB}" srcOrd="4" destOrd="0" presId="urn:microsoft.com/office/officeart/2005/8/layout/orgChart1"/>
    <dgm:cxn modelId="{AB6593DD-54C7-4F46-B0D8-83581A705B45}" type="presParOf" srcId="{B878AAF0-7DC5-4803-B374-CA4A68E6B321}" destId="{C44FA018-545F-45E0-98F5-D3CD73417779}" srcOrd="5" destOrd="0" presId="urn:microsoft.com/office/officeart/2005/8/layout/orgChart1"/>
    <dgm:cxn modelId="{00554549-359E-42A0-92F7-D0C75B31E834}" type="presParOf" srcId="{C44FA018-545F-45E0-98F5-D3CD73417779}" destId="{8A374699-5C21-424B-9830-3CB2ED43A2BD}" srcOrd="0" destOrd="0" presId="urn:microsoft.com/office/officeart/2005/8/layout/orgChart1"/>
    <dgm:cxn modelId="{30736123-54E2-4CC9-B2F4-3B0FD84C15A4}" type="presParOf" srcId="{8A374699-5C21-424B-9830-3CB2ED43A2BD}" destId="{B75E0DE0-2FA7-436A-930F-8E7091B524F7}" srcOrd="0" destOrd="0" presId="urn:microsoft.com/office/officeart/2005/8/layout/orgChart1"/>
    <dgm:cxn modelId="{725C07BA-A9F1-4818-9E32-E3504F0507EF}" type="presParOf" srcId="{8A374699-5C21-424B-9830-3CB2ED43A2BD}" destId="{58C7C134-D58D-459F-8F4D-315288F53D6E}" srcOrd="1" destOrd="0" presId="urn:microsoft.com/office/officeart/2005/8/layout/orgChart1"/>
    <dgm:cxn modelId="{AC5537B7-33B3-4763-8A10-94D3DF669558}" type="presParOf" srcId="{C44FA018-545F-45E0-98F5-D3CD73417779}" destId="{0DE50736-EBEC-4A4D-A43F-6BD8B6EB6CF2}" srcOrd="1" destOrd="0" presId="urn:microsoft.com/office/officeart/2005/8/layout/orgChart1"/>
    <dgm:cxn modelId="{D7C57B94-25D2-4BCC-AE52-818408263EAF}" type="presParOf" srcId="{0DE50736-EBEC-4A4D-A43F-6BD8B6EB6CF2}" destId="{14BC054F-503F-43E0-BC43-216040FA9307}" srcOrd="0" destOrd="0" presId="urn:microsoft.com/office/officeart/2005/8/layout/orgChart1"/>
    <dgm:cxn modelId="{DD7CDEC2-5C7F-411C-AB72-7CB7BE112DB6}" type="presParOf" srcId="{0DE50736-EBEC-4A4D-A43F-6BD8B6EB6CF2}" destId="{6311BE2A-FC11-41A6-96CC-F9211BA36BC0}" srcOrd="1" destOrd="0" presId="urn:microsoft.com/office/officeart/2005/8/layout/orgChart1"/>
    <dgm:cxn modelId="{6303FC7C-33AD-4171-9C10-F193BC776F2E}" type="presParOf" srcId="{6311BE2A-FC11-41A6-96CC-F9211BA36BC0}" destId="{23AE5B76-3DBE-4B34-BD7C-863F9C4BFADE}" srcOrd="0" destOrd="0" presId="urn:microsoft.com/office/officeart/2005/8/layout/orgChart1"/>
    <dgm:cxn modelId="{B6307CE9-9EC8-474A-A9AC-F4C04BC8596F}" type="presParOf" srcId="{23AE5B76-3DBE-4B34-BD7C-863F9C4BFADE}" destId="{D29DC860-4664-487C-B2BD-F170DB73A2C1}" srcOrd="0" destOrd="0" presId="urn:microsoft.com/office/officeart/2005/8/layout/orgChart1"/>
    <dgm:cxn modelId="{FC2FBD94-34E7-4D8D-ADA8-AB8459486A49}" type="presParOf" srcId="{23AE5B76-3DBE-4B34-BD7C-863F9C4BFADE}" destId="{9417461E-FD9A-4CB0-B85F-649B11905B3A}" srcOrd="1" destOrd="0" presId="urn:microsoft.com/office/officeart/2005/8/layout/orgChart1"/>
    <dgm:cxn modelId="{000BAB12-895D-4313-A72A-7801B8689AAD}" type="presParOf" srcId="{6311BE2A-FC11-41A6-96CC-F9211BA36BC0}" destId="{915E26CA-7E84-4B62-9965-656805BCBFE4}" srcOrd="1" destOrd="0" presId="urn:microsoft.com/office/officeart/2005/8/layout/orgChart1"/>
    <dgm:cxn modelId="{1E50F5A8-9ADA-40B7-98BA-2DA5182C6888}" type="presParOf" srcId="{6311BE2A-FC11-41A6-96CC-F9211BA36BC0}" destId="{8336DBF6-42B3-4F50-9B72-D69797509D49}" srcOrd="2" destOrd="0" presId="urn:microsoft.com/office/officeart/2005/8/layout/orgChart1"/>
    <dgm:cxn modelId="{652C8449-F78E-4F2D-B3D3-710AE84AD82E}" type="presParOf" srcId="{C44FA018-545F-45E0-98F5-D3CD73417779}" destId="{E3A53FC7-8D65-4311-89E4-745DF568A2D9}" srcOrd="2" destOrd="0" presId="urn:microsoft.com/office/officeart/2005/8/layout/orgChart1"/>
    <dgm:cxn modelId="{1E029252-2037-4063-A789-DB4AB043FDCE}" type="presParOf" srcId="{31515AE7-76E8-494D-85F6-96AA884A7184}" destId="{D0F4ECB2-D952-4F3A-BEE2-C18851517221}" srcOrd="2" destOrd="0" presId="urn:microsoft.com/office/officeart/2005/8/layout/orgChart1"/>
    <dgm:cxn modelId="{EF807F49-22EF-4EB7-97A0-AEC086BABB1A}" type="presParOf" srcId="{AF462280-C7A5-4112-B7F5-19F8B5D4E389}" destId="{E5D351C7-5379-47F7-9201-DA30B6EAEFA7}" srcOrd="2" destOrd="0" presId="urn:microsoft.com/office/officeart/2005/8/layout/orgChart1"/>
    <dgm:cxn modelId="{A3C89188-1E2F-4A86-A2D9-141AE5A55311}" type="presParOf" srcId="{BAAD0ACF-477C-4454-B9E3-B2C981000C47}" destId="{ED4BE654-306D-41E7-9053-F2FC84C2F7C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21BE2C-024E-4C37-9DC2-AB2004205A2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AAFA4BD-ADFE-466D-B42A-2F66271F8040}">
      <dgm:prSet phldrT="[Text]"/>
      <dgm:spPr/>
      <dgm:t>
        <a:bodyPr/>
        <a:lstStyle/>
        <a:p>
          <a:r>
            <a:rPr lang="en-GB" dirty="0"/>
            <a:t>Head of Library Academic Engagement</a:t>
          </a:r>
        </a:p>
      </dgm:t>
    </dgm:pt>
    <dgm:pt modelId="{A63DE7D0-1818-42A2-8862-5A5DBA35AC98}" type="parTrans" cxnId="{13597480-FC16-4F9C-8620-0DBC80269F6D}">
      <dgm:prSet/>
      <dgm:spPr/>
      <dgm:t>
        <a:bodyPr/>
        <a:lstStyle/>
        <a:p>
          <a:endParaRPr lang="en-GB"/>
        </a:p>
      </dgm:t>
    </dgm:pt>
    <dgm:pt modelId="{561B10DE-1593-4C81-9B5B-397A3EA7308E}" type="sibTrans" cxnId="{13597480-FC16-4F9C-8620-0DBC80269F6D}">
      <dgm:prSet/>
      <dgm:spPr/>
      <dgm:t>
        <a:bodyPr/>
        <a:lstStyle/>
        <a:p>
          <a:endParaRPr lang="en-GB"/>
        </a:p>
      </dgm:t>
    </dgm:pt>
    <dgm:pt modelId="{97020B5A-8B00-4BE1-BA6C-71509EF45925}">
      <dgm:prSet phldrT="[Text]"/>
      <dgm:spPr/>
      <dgm:t>
        <a:bodyPr/>
        <a:lstStyle/>
        <a:p>
          <a:r>
            <a:rPr lang="en-GB"/>
            <a:t>Academic Engagement </a:t>
          </a:r>
          <a:r>
            <a:rPr lang="en-GB">
              <a:latin typeface="Calibri Light" panose="020F0302020204030204"/>
            </a:rPr>
            <a:t>Librarians</a:t>
          </a:r>
          <a:endParaRPr lang="en-GB"/>
        </a:p>
      </dgm:t>
    </dgm:pt>
    <dgm:pt modelId="{03398BF4-BFE4-4E8C-B76F-75C53C8D410E}" type="parTrans" cxnId="{067F851C-7921-4F80-BBB0-7AD5EE614F04}">
      <dgm:prSet/>
      <dgm:spPr/>
      <dgm:t>
        <a:bodyPr/>
        <a:lstStyle/>
        <a:p>
          <a:endParaRPr lang="en-GB"/>
        </a:p>
      </dgm:t>
    </dgm:pt>
    <dgm:pt modelId="{BB523C6D-834F-45EE-8C9A-E640A582EB3C}" type="sibTrans" cxnId="{067F851C-7921-4F80-BBB0-7AD5EE614F04}">
      <dgm:prSet/>
      <dgm:spPr/>
      <dgm:t>
        <a:bodyPr/>
        <a:lstStyle/>
        <a:p>
          <a:endParaRPr lang="en-GB"/>
        </a:p>
      </dgm:t>
    </dgm:pt>
    <dgm:pt modelId="{54601652-7840-4BF3-A501-104B3CC1D622}">
      <dgm:prSet/>
      <dgm:spPr/>
      <dgm:t>
        <a:bodyPr/>
        <a:lstStyle/>
        <a:p>
          <a:r>
            <a:rPr lang="en-GB"/>
            <a:t>Asst Lib Academic </a:t>
          </a:r>
          <a:r>
            <a:rPr lang="en-GB">
              <a:latin typeface="Calibri Light" panose="020F0302020204030204"/>
            </a:rPr>
            <a:t>Engagements</a:t>
          </a:r>
          <a:endParaRPr lang="en-GB"/>
        </a:p>
      </dgm:t>
    </dgm:pt>
    <dgm:pt modelId="{C53F08AC-CFA5-49E5-9BE6-A9F9B0CBB5C5}" type="parTrans" cxnId="{D3367A40-90C4-45C0-92F3-2A9E8C2110BE}">
      <dgm:prSet/>
      <dgm:spPr/>
      <dgm:t>
        <a:bodyPr/>
        <a:lstStyle/>
        <a:p>
          <a:endParaRPr lang="en-GB"/>
        </a:p>
      </dgm:t>
    </dgm:pt>
    <dgm:pt modelId="{23FB7913-2237-45C0-95FF-FA1A4C6F8949}" type="sibTrans" cxnId="{D3367A40-90C4-45C0-92F3-2A9E8C2110BE}">
      <dgm:prSet/>
      <dgm:spPr/>
      <dgm:t>
        <a:bodyPr/>
        <a:lstStyle/>
        <a:p>
          <a:endParaRPr lang="en-GB"/>
        </a:p>
      </dgm:t>
    </dgm:pt>
    <dgm:pt modelId="{649300AF-1E20-4534-A1A2-1256E253D66C}">
      <dgm:prSet/>
      <dgm:spPr/>
      <dgm:t>
        <a:bodyPr/>
        <a:lstStyle/>
        <a:p>
          <a:r>
            <a:rPr lang="en-GB" dirty="0"/>
            <a:t>Acquisitions &amp; Metadata Librarian</a:t>
          </a:r>
        </a:p>
      </dgm:t>
    </dgm:pt>
    <dgm:pt modelId="{6A22FADA-DBC8-452F-A99C-90EA0FC07FD8}" type="parTrans" cxnId="{2809BABA-4F18-4BF4-9DB9-0C1AFBDFC09B}">
      <dgm:prSet/>
      <dgm:spPr/>
    </dgm:pt>
    <dgm:pt modelId="{A2EFE186-791A-4C16-94C0-85183157684D}" type="sibTrans" cxnId="{2809BABA-4F18-4BF4-9DB9-0C1AFBDFC09B}">
      <dgm:prSet/>
      <dgm:spPr/>
    </dgm:pt>
    <dgm:pt modelId="{5C13DF5E-C765-4B3A-B683-34F4AF9349AB}">
      <dgm:prSet/>
      <dgm:spPr/>
      <dgm:t>
        <a:bodyPr/>
        <a:lstStyle/>
        <a:p>
          <a:r>
            <a:rPr lang="en-GB" dirty="0"/>
            <a:t>Eresources &amp; Subscriptions Librarian</a:t>
          </a:r>
        </a:p>
      </dgm:t>
    </dgm:pt>
    <dgm:pt modelId="{2512AFE0-61C6-4486-9888-536B55B4218F}" type="parTrans" cxnId="{5C290A2A-422E-43D9-A2F0-662DCD1B3EBF}">
      <dgm:prSet/>
      <dgm:spPr/>
    </dgm:pt>
    <dgm:pt modelId="{7538BE78-CAB8-4DB7-8A46-A64F5204F90E}" type="sibTrans" cxnId="{5C290A2A-422E-43D9-A2F0-662DCD1B3EBF}">
      <dgm:prSet/>
      <dgm:spPr/>
    </dgm:pt>
    <dgm:pt modelId="{A9D0AA31-2D86-46C6-9485-BD73355EA9BF}">
      <dgm:prSet/>
      <dgm:spPr/>
      <dgm:t>
        <a:bodyPr/>
        <a:lstStyle/>
        <a:p>
          <a:r>
            <a:rPr lang="en-GB" dirty="0"/>
            <a:t>AL Research Output</a:t>
          </a:r>
        </a:p>
      </dgm:t>
    </dgm:pt>
    <dgm:pt modelId="{65D2E080-BFED-4BEC-B9C9-76A2BF68B5CD}" type="parTrans" cxnId="{80EBDC5E-9986-4A2B-A32F-B53A94BD228D}">
      <dgm:prSet/>
      <dgm:spPr/>
    </dgm:pt>
    <dgm:pt modelId="{731883BE-5E6C-439B-B50A-EA8F19EA791E}" type="sibTrans" cxnId="{80EBDC5E-9986-4A2B-A32F-B53A94BD228D}">
      <dgm:prSet/>
      <dgm:spPr/>
    </dgm:pt>
    <dgm:pt modelId="{1380253D-83C5-4C57-85D9-E752133CD2DE}">
      <dgm:prSet/>
      <dgm:spPr/>
      <dgm:t>
        <a:bodyPr/>
        <a:lstStyle/>
        <a:p>
          <a:r>
            <a:rPr lang="en-GB" dirty="0"/>
            <a:t>AL Bibliographic Services</a:t>
          </a:r>
        </a:p>
      </dgm:t>
    </dgm:pt>
    <dgm:pt modelId="{32070075-1969-4515-9ACE-4ABB8925D790}" type="parTrans" cxnId="{77370E1A-6839-4D0F-8472-0F4FBBDD9D93}">
      <dgm:prSet/>
      <dgm:spPr/>
    </dgm:pt>
    <dgm:pt modelId="{7B075AB0-1DC9-4B94-9381-F63404259BCA}" type="sibTrans" cxnId="{77370E1A-6839-4D0F-8472-0F4FBBDD9D93}">
      <dgm:prSet/>
      <dgm:spPr/>
    </dgm:pt>
    <dgm:pt modelId="{3C622C5F-7F42-478F-96F5-88BEB00F27B2}">
      <dgm:prSet/>
      <dgm:spPr/>
      <dgm:t>
        <a:bodyPr/>
        <a:lstStyle/>
        <a:p>
          <a:r>
            <a:rPr lang="en-GB" dirty="0"/>
            <a:t>Resource Assistants</a:t>
          </a:r>
        </a:p>
      </dgm:t>
    </dgm:pt>
    <dgm:pt modelId="{7C358352-6E03-46D0-B5AA-4A5D9840A1B3}" type="parTrans" cxnId="{99385D3D-621C-41A4-8B97-5295EF392680}">
      <dgm:prSet/>
      <dgm:spPr/>
    </dgm:pt>
    <dgm:pt modelId="{FE51233D-C099-4850-86B0-E82D134F5A8E}" type="sibTrans" cxnId="{99385D3D-621C-41A4-8B97-5295EF392680}">
      <dgm:prSet/>
      <dgm:spPr/>
    </dgm:pt>
    <dgm:pt modelId="{F04ED60F-D884-4CB4-AD7A-9FA12BE2CF16}">
      <dgm:prSet/>
      <dgm:spPr/>
      <dgm:t>
        <a:bodyPr/>
        <a:lstStyle/>
        <a:p>
          <a:r>
            <a:rPr lang="en-GB" dirty="0"/>
            <a:t>AL Eresources &amp; Subscriptions</a:t>
          </a:r>
        </a:p>
      </dgm:t>
    </dgm:pt>
    <dgm:pt modelId="{C41F66C1-78BB-4A24-B57A-3BA46C62E15A}" type="parTrans" cxnId="{595CE1BD-3B94-422A-B739-BD848C92A5A5}">
      <dgm:prSet/>
      <dgm:spPr/>
    </dgm:pt>
    <dgm:pt modelId="{0CE91439-B6DB-40CC-92CF-C1B91FB650C5}" type="sibTrans" cxnId="{595CE1BD-3B94-422A-B739-BD848C92A5A5}">
      <dgm:prSet/>
      <dgm:spPr/>
    </dgm:pt>
    <dgm:pt modelId="{5F7AA7B2-FE7C-4ED4-AEB8-E6575A02A03A}" type="pres">
      <dgm:prSet presAssocID="{3021BE2C-024E-4C37-9DC2-AB2004205A2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7C50B88-4F4A-491E-8047-B0A9BE3180EA}" type="pres">
      <dgm:prSet presAssocID="{FAAFA4BD-ADFE-466D-B42A-2F66271F8040}" presName="hierRoot1" presStyleCnt="0">
        <dgm:presLayoutVars>
          <dgm:hierBranch val="init"/>
        </dgm:presLayoutVars>
      </dgm:prSet>
      <dgm:spPr/>
    </dgm:pt>
    <dgm:pt modelId="{64EF3144-939D-4A32-8C48-44C1DD2687ED}" type="pres">
      <dgm:prSet presAssocID="{FAAFA4BD-ADFE-466D-B42A-2F66271F8040}" presName="rootComposite1" presStyleCnt="0"/>
      <dgm:spPr/>
    </dgm:pt>
    <dgm:pt modelId="{F6AD1D95-AFC3-4033-8C0D-DEE1725ADA98}" type="pres">
      <dgm:prSet presAssocID="{FAAFA4BD-ADFE-466D-B42A-2F66271F8040}" presName="rootText1" presStyleLbl="node0" presStyleIdx="0" presStyleCnt="1">
        <dgm:presLayoutVars>
          <dgm:chPref val="3"/>
        </dgm:presLayoutVars>
      </dgm:prSet>
      <dgm:spPr/>
    </dgm:pt>
    <dgm:pt modelId="{33827FBA-C5FF-45AA-A807-06A51B980177}" type="pres">
      <dgm:prSet presAssocID="{FAAFA4BD-ADFE-466D-B42A-2F66271F8040}" presName="rootConnector1" presStyleLbl="node1" presStyleIdx="0" presStyleCnt="0"/>
      <dgm:spPr/>
    </dgm:pt>
    <dgm:pt modelId="{D306B624-73D0-4968-B13C-36B9A66F0498}" type="pres">
      <dgm:prSet presAssocID="{FAAFA4BD-ADFE-466D-B42A-2F66271F8040}" presName="hierChild2" presStyleCnt="0"/>
      <dgm:spPr/>
    </dgm:pt>
    <dgm:pt modelId="{D475AA69-B90F-4717-96AB-DF8D6BDAAE7C}" type="pres">
      <dgm:prSet presAssocID="{03398BF4-BFE4-4E8C-B76F-75C53C8D410E}" presName="Name37" presStyleLbl="parChTrans1D2" presStyleIdx="0" presStyleCnt="3"/>
      <dgm:spPr/>
    </dgm:pt>
    <dgm:pt modelId="{49BACF30-501C-4E19-9EAF-4338126F51D6}" type="pres">
      <dgm:prSet presAssocID="{97020B5A-8B00-4BE1-BA6C-71509EF45925}" presName="hierRoot2" presStyleCnt="0">
        <dgm:presLayoutVars>
          <dgm:hierBranch val="init"/>
        </dgm:presLayoutVars>
      </dgm:prSet>
      <dgm:spPr/>
    </dgm:pt>
    <dgm:pt modelId="{CA6246AC-27D1-4CC8-A5F8-B4F6228D41C7}" type="pres">
      <dgm:prSet presAssocID="{97020B5A-8B00-4BE1-BA6C-71509EF45925}" presName="rootComposite" presStyleCnt="0"/>
      <dgm:spPr/>
    </dgm:pt>
    <dgm:pt modelId="{9CD68415-EA18-423C-9C55-170B0B5FA1B0}" type="pres">
      <dgm:prSet presAssocID="{97020B5A-8B00-4BE1-BA6C-71509EF45925}" presName="rootText" presStyleLbl="node2" presStyleIdx="0" presStyleCnt="3">
        <dgm:presLayoutVars>
          <dgm:chPref val="3"/>
        </dgm:presLayoutVars>
      </dgm:prSet>
      <dgm:spPr/>
    </dgm:pt>
    <dgm:pt modelId="{04CBB46B-C517-4EBD-9A74-A65BD36326A8}" type="pres">
      <dgm:prSet presAssocID="{97020B5A-8B00-4BE1-BA6C-71509EF45925}" presName="rootConnector" presStyleLbl="node2" presStyleIdx="0" presStyleCnt="3"/>
      <dgm:spPr/>
    </dgm:pt>
    <dgm:pt modelId="{A546D036-3568-4237-A9DA-071E69A13A76}" type="pres">
      <dgm:prSet presAssocID="{97020B5A-8B00-4BE1-BA6C-71509EF45925}" presName="hierChild4" presStyleCnt="0"/>
      <dgm:spPr/>
    </dgm:pt>
    <dgm:pt modelId="{1BC98949-A85B-41B8-B4CC-30081D957516}" type="pres">
      <dgm:prSet presAssocID="{C53F08AC-CFA5-49E5-9BE6-A9F9B0CBB5C5}" presName="Name37" presStyleLbl="parChTrans1D3" presStyleIdx="0" presStyleCnt="5"/>
      <dgm:spPr/>
    </dgm:pt>
    <dgm:pt modelId="{3D4157EF-B318-462F-9AEB-94AFEE197373}" type="pres">
      <dgm:prSet presAssocID="{54601652-7840-4BF3-A501-104B3CC1D622}" presName="hierRoot2" presStyleCnt="0">
        <dgm:presLayoutVars>
          <dgm:hierBranch val="init"/>
        </dgm:presLayoutVars>
      </dgm:prSet>
      <dgm:spPr/>
    </dgm:pt>
    <dgm:pt modelId="{A90BB6F6-E23B-416C-BC3C-E343260E344D}" type="pres">
      <dgm:prSet presAssocID="{54601652-7840-4BF3-A501-104B3CC1D622}" presName="rootComposite" presStyleCnt="0"/>
      <dgm:spPr/>
    </dgm:pt>
    <dgm:pt modelId="{9A44B829-73AB-41CF-8FDB-119F3534D24B}" type="pres">
      <dgm:prSet presAssocID="{54601652-7840-4BF3-A501-104B3CC1D622}" presName="rootText" presStyleLbl="node3" presStyleIdx="0" presStyleCnt="5">
        <dgm:presLayoutVars>
          <dgm:chPref val="3"/>
        </dgm:presLayoutVars>
      </dgm:prSet>
      <dgm:spPr/>
    </dgm:pt>
    <dgm:pt modelId="{C80414FA-E5C6-434C-B5B6-CD3DD8F0F27E}" type="pres">
      <dgm:prSet presAssocID="{54601652-7840-4BF3-A501-104B3CC1D622}" presName="rootConnector" presStyleLbl="node3" presStyleIdx="0" presStyleCnt="5"/>
      <dgm:spPr/>
    </dgm:pt>
    <dgm:pt modelId="{2C3CF5A8-3BC4-4AF2-A759-6C31514AFB5B}" type="pres">
      <dgm:prSet presAssocID="{54601652-7840-4BF3-A501-104B3CC1D622}" presName="hierChild4" presStyleCnt="0"/>
      <dgm:spPr/>
    </dgm:pt>
    <dgm:pt modelId="{E1414688-0AD6-47F0-A548-6938789ABDF1}" type="pres">
      <dgm:prSet presAssocID="{54601652-7840-4BF3-A501-104B3CC1D622}" presName="hierChild5" presStyleCnt="0"/>
      <dgm:spPr/>
    </dgm:pt>
    <dgm:pt modelId="{6505132D-0C3C-46E4-8BF9-C8970A5345A5}" type="pres">
      <dgm:prSet presAssocID="{97020B5A-8B00-4BE1-BA6C-71509EF45925}" presName="hierChild5" presStyleCnt="0"/>
      <dgm:spPr/>
    </dgm:pt>
    <dgm:pt modelId="{1C24870E-5F54-415D-9831-4E9F8940584F}" type="pres">
      <dgm:prSet presAssocID="{6A22FADA-DBC8-452F-A99C-90EA0FC07FD8}" presName="Name37" presStyleLbl="parChTrans1D2" presStyleIdx="1" presStyleCnt="3"/>
      <dgm:spPr/>
    </dgm:pt>
    <dgm:pt modelId="{E4569914-F955-44F0-BCDE-22C4C4FED318}" type="pres">
      <dgm:prSet presAssocID="{649300AF-1E20-4534-A1A2-1256E253D66C}" presName="hierRoot2" presStyleCnt="0">
        <dgm:presLayoutVars>
          <dgm:hierBranch val="init"/>
        </dgm:presLayoutVars>
      </dgm:prSet>
      <dgm:spPr/>
    </dgm:pt>
    <dgm:pt modelId="{C75F3FC4-C8AC-4D83-933E-85D1CFC4FBFE}" type="pres">
      <dgm:prSet presAssocID="{649300AF-1E20-4534-A1A2-1256E253D66C}" presName="rootComposite" presStyleCnt="0"/>
      <dgm:spPr/>
    </dgm:pt>
    <dgm:pt modelId="{B89A04F1-FE76-41D9-A0EC-EC3EA4F36799}" type="pres">
      <dgm:prSet presAssocID="{649300AF-1E20-4534-A1A2-1256E253D66C}" presName="rootText" presStyleLbl="node2" presStyleIdx="1" presStyleCnt="3">
        <dgm:presLayoutVars>
          <dgm:chPref val="3"/>
        </dgm:presLayoutVars>
      </dgm:prSet>
      <dgm:spPr/>
    </dgm:pt>
    <dgm:pt modelId="{7942E6F4-437B-4BA7-8864-2C102374CC05}" type="pres">
      <dgm:prSet presAssocID="{649300AF-1E20-4534-A1A2-1256E253D66C}" presName="rootConnector" presStyleLbl="node2" presStyleIdx="1" presStyleCnt="3"/>
      <dgm:spPr/>
    </dgm:pt>
    <dgm:pt modelId="{39C2F122-29C8-41CE-8AD5-53CDED2F80FF}" type="pres">
      <dgm:prSet presAssocID="{649300AF-1E20-4534-A1A2-1256E253D66C}" presName="hierChild4" presStyleCnt="0"/>
      <dgm:spPr/>
    </dgm:pt>
    <dgm:pt modelId="{26D2D038-3189-4853-874C-D7479FA74AA9}" type="pres">
      <dgm:prSet presAssocID="{65D2E080-BFED-4BEC-B9C9-76A2BF68B5CD}" presName="Name37" presStyleLbl="parChTrans1D3" presStyleIdx="1" presStyleCnt="5"/>
      <dgm:spPr/>
    </dgm:pt>
    <dgm:pt modelId="{35A2D6C0-62ED-4DCB-BC07-65BBDF5FCFFE}" type="pres">
      <dgm:prSet presAssocID="{A9D0AA31-2D86-46C6-9485-BD73355EA9BF}" presName="hierRoot2" presStyleCnt="0">
        <dgm:presLayoutVars>
          <dgm:hierBranch val="init"/>
        </dgm:presLayoutVars>
      </dgm:prSet>
      <dgm:spPr/>
    </dgm:pt>
    <dgm:pt modelId="{84A9FE33-27C5-419B-8F53-DBA5DB3118FD}" type="pres">
      <dgm:prSet presAssocID="{A9D0AA31-2D86-46C6-9485-BD73355EA9BF}" presName="rootComposite" presStyleCnt="0"/>
      <dgm:spPr/>
    </dgm:pt>
    <dgm:pt modelId="{26540716-6DFC-429D-A582-0BD229673EDF}" type="pres">
      <dgm:prSet presAssocID="{A9D0AA31-2D86-46C6-9485-BD73355EA9BF}" presName="rootText" presStyleLbl="node3" presStyleIdx="1" presStyleCnt="5">
        <dgm:presLayoutVars>
          <dgm:chPref val="3"/>
        </dgm:presLayoutVars>
      </dgm:prSet>
      <dgm:spPr/>
    </dgm:pt>
    <dgm:pt modelId="{EC9EC5B1-A3C5-4A16-A1B0-0FD976062E07}" type="pres">
      <dgm:prSet presAssocID="{A9D0AA31-2D86-46C6-9485-BD73355EA9BF}" presName="rootConnector" presStyleLbl="node3" presStyleIdx="1" presStyleCnt="5"/>
      <dgm:spPr/>
    </dgm:pt>
    <dgm:pt modelId="{CB666B0C-DA42-4E4C-B5CD-1DEB4C9E4B0B}" type="pres">
      <dgm:prSet presAssocID="{A9D0AA31-2D86-46C6-9485-BD73355EA9BF}" presName="hierChild4" presStyleCnt="0"/>
      <dgm:spPr/>
    </dgm:pt>
    <dgm:pt modelId="{6B94C2E0-B2B5-4DE2-B624-D071F8B82117}" type="pres">
      <dgm:prSet presAssocID="{A9D0AA31-2D86-46C6-9485-BD73355EA9BF}" presName="hierChild5" presStyleCnt="0"/>
      <dgm:spPr/>
    </dgm:pt>
    <dgm:pt modelId="{3E51A92D-9E31-4DA3-88E0-1D4D2B3829A8}" type="pres">
      <dgm:prSet presAssocID="{32070075-1969-4515-9ACE-4ABB8925D790}" presName="Name37" presStyleLbl="parChTrans1D3" presStyleIdx="2" presStyleCnt="5"/>
      <dgm:spPr/>
    </dgm:pt>
    <dgm:pt modelId="{4DECD2E6-7157-4A65-9E56-CF1635B3A752}" type="pres">
      <dgm:prSet presAssocID="{1380253D-83C5-4C57-85D9-E752133CD2DE}" presName="hierRoot2" presStyleCnt="0">
        <dgm:presLayoutVars>
          <dgm:hierBranch val="init"/>
        </dgm:presLayoutVars>
      </dgm:prSet>
      <dgm:spPr/>
    </dgm:pt>
    <dgm:pt modelId="{37CC2E70-D854-44D9-82B6-4E3CFDA2851F}" type="pres">
      <dgm:prSet presAssocID="{1380253D-83C5-4C57-85D9-E752133CD2DE}" presName="rootComposite" presStyleCnt="0"/>
      <dgm:spPr/>
    </dgm:pt>
    <dgm:pt modelId="{24F67FA8-E728-4B98-A035-F761D541E66B}" type="pres">
      <dgm:prSet presAssocID="{1380253D-83C5-4C57-85D9-E752133CD2DE}" presName="rootText" presStyleLbl="node3" presStyleIdx="2" presStyleCnt="5">
        <dgm:presLayoutVars>
          <dgm:chPref val="3"/>
        </dgm:presLayoutVars>
      </dgm:prSet>
      <dgm:spPr/>
    </dgm:pt>
    <dgm:pt modelId="{9CACCC7F-20D8-45BB-8959-F8B49C953F49}" type="pres">
      <dgm:prSet presAssocID="{1380253D-83C5-4C57-85D9-E752133CD2DE}" presName="rootConnector" presStyleLbl="node3" presStyleIdx="2" presStyleCnt="5"/>
      <dgm:spPr/>
    </dgm:pt>
    <dgm:pt modelId="{0269DC7C-0768-4F20-AA5C-38158B754CEA}" type="pres">
      <dgm:prSet presAssocID="{1380253D-83C5-4C57-85D9-E752133CD2DE}" presName="hierChild4" presStyleCnt="0"/>
      <dgm:spPr/>
    </dgm:pt>
    <dgm:pt modelId="{C671228E-8D6E-4C53-B509-EA7343018A7E}" type="pres">
      <dgm:prSet presAssocID="{1380253D-83C5-4C57-85D9-E752133CD2DE}" presName="hierChild5" presStyleCnt="0"/>
      <dgm:spPr/>
    </dgm:pt>
    <dgm:pt modelId="{627C2994-FBAE-430D-AA2B-19C08E4DB2B5}" type="pres">
      <dgm:prSet presAssocID="{7C358352-6E03-46D0-B5AA-4A5D9840A1B3}" presName="Name37" presStyleLbl="parChTrans1D3" presStyleIdx="3" presStyleCnt="5"/>
      <dgm:spPr/>
    </dgm:pt>
    <dgm:pt modelId="{EEFCB54E-D61B-4E8A-8330-6659F5558E08}" type="pres">
      <dgm:prSet presAssocID="{3C622C5F-7F42-478F-96F5-88BEB00F27B2}" presName="hierRoot2" presStyleCnt="0">
        <dgm:presLayoutVars>
          <dgm:hierBranch val="init"/>
        </dgm:presLayoutVars>
      </dgm:prSet>
      <dgm:spPr/>
    </dgm:pt>
    <dgm:pt modelId="{31613D4D-5342-45B8-B9D8-44477AA01243}" type="pres">
      <dgm:prSet presAssocID="{3C622C5F-7F42-478F-96F5-88BEB00F27B2}" presName="rootComposite" presStyleCnt="0"/>
      <dgm:spPr/>
    </dgm:pt>
    <dgm:pt modelId="{73303182-91A5-4CB5-99DE-18C97138EFC3}" type="pres">
      <dgm:prSet presAssocID="{3C622C5F-7F42-478F-96F5-88BEB00F27B2}" presName="rootText" presStyleLbl="node3" presStyleIdx="3" presStyleCnt="5">
        <dgm:presLayoutVars>
          <dgm:chPref val="3"/>
        </dgm:presLayoutVars>
      </dgm:prSet>
      <dgm:spPr/>
    </dgm:pt>
    <dgm:pt modelId="{9E794D54-1422-4019-9C40-2748A0616F45}" type="pres">
      <dgm:prSet presAssocID="{3C622C5F-7F42-478F-96F5-88BEB00F27B2}" presName="rootConnector" presStyleLbl="node3" presStyleIdx="3" presStyleCnt="5"/>
      <dgm:spPr/>
    </dgm:pt>
    <dgm:pt modelId="{7FBEBDE6-4FEF-4C5C-9F99-13A1A1190E45}" type="pres">
      <dgm:prSet presAssocID="{3C622C5F-7F42-478F-96F5-88BEB00F27B2}" presName="hierChild4" presStyleCnt="0"/>
      <dgm:spPr/>
    </dgm:pt>
    <dgm:pt modelId="{6CF43977-B1D9-456F-B0E3-23A14E2CFA20}" type="pres">
      <dgm:prSet presAssocID="{3C622C5F-7F42-478F-96F5-88BEB00F27B2}" presName="hierChild5" presStyleCnt="0"/>
      <dgm:spPr/>
    </dgm:pt>
    <dgm:pt modelId="{F9877FDC-C519-48E6-AD92-CFC36E405310}" type="pres">
      <dgm:prSet presAssocID="{649300AF-1E20-4534-A1A2-1256E253D66C}" presName="hierChild5" presStyleCnt="0"/>
      <dgm:spPr/>
    </dgm:pt>
    <dgm:pt modelId="{83B46061-2617-4D85-9767-F02A750ED19F}" type="pres">
      <dgm:prSet presAssocID="{2512AFE0-61C6-4486-9888-536B55B4218F}" presName="Name37" presStyleLbl="parChTrans1D2" presStyleIdx="2" presStyleCnt="3"/>
      <dgm:spPr/>
    </dgm:pt>
    <dgm:pt modelId="{849DB02A-F482-4C5E-A9A2-B3B57E7A4C85}" type="pres">
      <dgm:prSet presAssocID="{5C13DF5E-C765-4B3A-B683-34F4AF9349AB}" presName="hierRoot2" presStyleCnt="0">
        <dgm:presLayoutVars>
          <dgm:hierBranch val="init"/>
        </dgm:presLayoutVars>
      </dgm:prSet>
      <dgm:spPr/>
    </dgm:pt>
    <dgm:pt modelId="{4F52FE85-120B-4263-9266-67F63999B87D}" type="pres">
      <dgm:prSet presAssocID="{5C13DF5E-C765-4B3A-B683-34F4AF9349AB}" presName="rootComposite" presStyleCnt="0"/>
      <dgm:spPr/>
    </dgm:pt>
    <dgm:pt modelId="{C3CFE913-87C7-4DD3-9507-7D28217935B8}" type="pres">
      <dgm:prSet presAssocID="{5C13DF5E-C765-4B3A-B683-34F4AF9349AB}" presName="rootText" presStyleLbl="node2" presStyleIdx="2" presStyleCnt="3">
        <dgm:presLayoutVars>
          <dgm:chPref val="3"/>
        </dgm:presLayoutVars>
      </dgm:prSet>
      <dgm:spPr/>
    </dgm:pt>
    <dgm:pt modelId="{0F232C7B-3185-4CBF-BEFB-91B8005C7C42}" type="pres">
      <dgm:prSet presAssocID="{5C13DF5E-C765-4B3A-B683-34F4AF9349AB}" presName="rootConnector" presStyleLbl="node2" presStyleIdx="2" presStyleCnt="3"/>
      <dgm:spPr/>
    </dgm:pt>
    <dgm:pt modelId="{4A87A48A-E827-4760-A8F4-BAFCD1F4DAB4}" type="pres">
      <dgm:prSet presAssocID="{5C13DF5E-C765-4B3A-B683-34F4AF9349AB}" presName="hierChild4" presStyleCnt="0"/>
      <dgm:spPr/>
    </dgm:pt>
    <dgm:pt modelId="{47784141-8210-4D86-8ED6-95D47024B324}" type="pres">
      <dgm:prSet presAssocID="{C41F66C1-78BB-4A24-B57A-3BA46C62E15A}" presName="Name37" presStyleLbl="parChTrans1D3" presStyleIdx="4" presStyleCnt="5"/>
      <dgm:spPr/>
    </dgm:pt>
    <dgm:pt modelId="{6FBCEA7B-92D4-4071-BA63-99B5FAC99742}" type="pres">
      <dgm:prSet presAssocID="{F04ED60F-D884-4CB4-AD7A-9FA12BE2CF16}" presName="hierRoot2" presStyleCnt="0">
        <dgm:presLayoutVars>
          <dgm:hierBranch val="init"/>
        </dgm:presLayoutVars>
      </dgm:prSet>
      <dgm:spPr/>
    </dgm:pt>
    <dgm:pt modelId="{DE753DBF-8E22-4B75-9D15-8E3AAC99CCDC}" type="pres">
      <dgm:prSet presAssocID="{F04ED60F-D884-4CB4-AD7A-9FA12BE2CF16}" presName="rootComposite" presStyleCnt="0"/>
      <dgm:spPr/>
    </dgm:pt>
    <dgm:pt modelId="{F20413E1-521D-4E02-8305-680E950F6E11}" type="pres">
      <dgm:prSet presAssocID="{F04ED60F-D884-4CB4-AD7A-9FA12BE2CF16}" presName="rootText" presStyleLbl="node3" presStyleIdx="4" presStyleCnt="5">
        <dgm:presLayoutVars>
          <dgm:chPref val="3"/>
        </dgm:presLayoutVars>
      </dgm:prSet>
      <dgm:spPr/>
    </dgm:pt>
    <dgm:pt modelId="{B4A328A4-94FB-4858-B44F-9726F987DB88}" type="pres">
      <dgm:prSet presAssocID="{F04ED60F-D884-4CB4-AD7A-9FA12BE2CF16}" presName="rootConnector" presStyleLbl="node3" presStyleIdx="4" presStyleCnt="5"/>
      <dgm:spPr/>
    </dgm:pt>
    <dgm:pt modelId="{25FAF0FD-7E5F-449E-B002-095EBBC7B89F}" type="pres">
      <dgm:prSet presAssocID="{F04ED60F-D884-4CB4-AD7A-9FA12BE2CF16}" presName="hierChild4" presStyleCnt="0"/>
      <dgm:spPr/>
    </dgm:pt>
    <dgm:pt modelId="{97AA0737-79C9-476B-A478-3E047B64203D}" type="pres">
      <dgm:prSet presAssocID="{F04ED60F-D884-4CB4-AD7A-9FA12BE2CF16}" presName="hierChild5" presStyleCnt="0"/>
      <dgm:spPr/>
    </dgm:pt>
    <dgm:pt modelId="{7DD8B508-813E-4322-8686-24304C8B374B}" type="pres">
      <dgm:prSet presAssocID="{5C13DF5E-C765-4B3A-B683-34F4AF9349AB}" presName="hierChild5" presStyleCnt="0"/>
      <dgm:spPr/>
    </dgm:pt>
    <dgm:pt modelId="{432A0D7C-465B-4FDA-8F9B-DA0E777C86D3}" type="pres">
      <dgm:prSet presAssocID="{FAAFA4BD-ADFE-466D-B42A-2F66271F8040}" presName="hierChild3" presStyleCnt="0"/>
      <dgm:spPr/>
    </dgm:pt>
  </dgm:ptLst>
  <dgm:cxnLst>
    <dgm:cxn modelId="{6BF3DF0A-A500-408B-9F54-CBF72FCBA173}" type="presOf" srcId="{C41F66C1-78BB-4A24-B57A-3BA46C62E15A}" destId="{47784141-8210-4D86-8ED6-95D47024B324}" srcOrd="0" destOrd="0" presId="urn:microsoft.com/office/officeart/2005/8/layout/orgChart1"/>
    <dgm:cxn modelId="{B455E80E-725D-4F42-96D9-970E4F313DF1}" type="presOf" srcId="{649300AF-1E20-4534-A1A2-1256E253D66C}" destId="{7942E6F4-437B-4BA7-8864-2C102374CC05}" srcOrd="1" destOrd="0" presId="urn:microsoft.com/office/officeart/2005/8/layout/orgChart1"/>
    <dgm:cxn modelId="{77370E1A-6839-4D0F-8472-0F4FBBDD9D93}" srcId="{649300AF-1E20-4534-A1A2-1256E253D66C}" destId="{1380253D-83C5-4C57-85D9-E752133CD2DE}" srcOrd="1" destOrd="0" parTransId="{32070075-1969-4515-9ACE-4ABB8925D790}" sibTransId="{7B075AB0-1DC9-4B94-9381-F63404259BCA}"/>
    <dgm:cxn modelId="{067F851C-7921-4F80-BBB0-7AD5EE614F04}" srcId="{FAAFA4BD-ADFE-466D-B42A-2F66271F8040}" destId="{97020B5A-8B00-4BE1-BA6C-71509EF45925}" srcOrd="0" destOrd="0" parTransId="{03398BF4-BFE4-4E8C-B76F-75C53C8D410E}" sibTransId="{BB523C6D-834F-45EE-8C9A-E640A582EB3C}"/>
    <dgm:cxn modelId="{5C290A2A-422E-43D9-A2F0-662DCD1B3EBF}" srcId="{FAAFA4BD-ADFE-466D-B42A-2F66271F8040}" destId="{5C13DF5E-C765-4B3A-B683-34F4AF9349AB}" srcOrd="2" destOrd="0" parTransId="{2512AFE0-61C6-4486-9888-536B55B4218F}" sibTransId="{7538BE78-CAB8-4DB7-8A46-A64F5204F90E}"/>
    <dgm:cxn modelId="{EB88D736-CA33-4E7A-BDDE-BEECF6596B03}" type="presOf" srcId="{65D2E080-BFED-4BEC-B9C9-76A2BF68B5CD}" destId="{26D2D038-3189-4853-874C-D7479FA74AA9}" srcOrd="0" destOrd="0" presId="urn:microsoft.com/office/officeart/2005/8/layout/orgChart1"/>
    <dgm:cxn modelId="{8DE19C3A-0667-4FE8-8E8E-050B664062DA}" type="presOf" srcId="{3C622C5F-7F42-478F-96F5-88BEB00F27B2}" destId="{9E794D54-1422-4019-9C40-2748A0616F45}" srcOrd="1" destOrd="0" presId="urn:microsoft.com/office/officeart/2005/8/layout/orgChart1"/>
    <dgm:cxn modelId="{99385D3D-621C-41A4-8B97-5295EF392680}" srcId="{649300AF-1E20-4534-A1A2-1256E253D66C}" destId="{3C622C5F-7F42-478F-96F5-88BEB00F27B2}" srcOrd="2" destOrd="0" parTransId="{7C358352-6E03-46D0-B5AA-4A5D9840A1B3}" sibTransId="{FE51233D-C099-4850-86B0-E82D134F5A8E}"/>
    <dgm:cxn modelId="{5A30103E-1B4B-4E61-8B28-5FA2CAA6E283}" type="presOf" srcId="{A9D0AA31-2D86-46C6-9485-BD73355EA9BF}" destId="{26540716-6DFC-429D-A582-0BD229673EDF}" srcOrd="0" destOrd="0" presId="urn:microsoft.com/office/officeart/2005/8/layout/orgChart1"/>
    <dgm:cxn modelId="{89E2A23F-796A-443E-AB3E-798C7377D3E3}" type="presOf" srcId="{3021BE2C-024E-4C37-9DC2-AB2004205A29}" destId="{5F7AA7B2-FE7C-4ED4-AEB8-E6575A02A03A}" srcOrd="0" destOrd="0" presId="urn:microsoft.com/office/officeart/2005/8/layout/orgChart1"/>
    <dgm:cxn modelId="{D3367A40-90C4-45C0-92F3-2A9E8C2110BE}" srcId="{97020B5A-8B00-4BE1-BA6C-71509EF45925}" destId="{54601652-7840-4BF3-A501-104B3CC1D622}" srcOrd="0" destOrd="0" parTransId="{C53F08AC-CFA5-49E5-9BE6-A9F9B0CBB5C5}" sibTransId="{23FB7913-2237-45C0-95FF-FA1A4C6F8949}"/>
    <dgm:cxn modelId="{80EBDC5E-9986-4A2B-A32F-B53A94BD228D}" srcId="{649300AF-1E20-4534-A1A2-1256E253D66C}" destId="{A9D0AA31-2D86-46C6-9485-BD73355EA9BF}" srcOrd="0" destOrd="0" parTransId="{65D2E080-BFED-4BEC-B9C9-76A2BF68B5CD}" sibTransId="{731883BE-5E6C-439B-B50A-EA8F19EA791E}"/>
    <dgm:cxn modelId="{2CB15E62-45EF-4CA2-9D59-8811A4CA3DAF}" type="presOf" srcId="{03398BF4-BFE4-4E8C-B76F-75C53C8D410E}" destId="{D475AA69-B90F-4717-96AB-DF8D6BDAAE7C}" srcOrd="0" destOrd="0" presId="urn:microsoft.com/office/officeart/2005/8/layout/orgChart1"/>
    <dgm:cxn modelId="{41E02B4B-4846-4B42-A9D0-42BC6CD42838}" type="presOf" srcId="{32070075-1969-4515-9ACE-4ABB8925D790}" destId="{3E51A92D-9E31-4DA3-88E0-1D4D2B3829A8}" srcOrd="0" destOrd="0" presId="urn:microsoft.com/office/officeart/2005/8/layout/orgChart1"/>
    <dgm:cxn modelId="{75312C4B-1762-43A5-BA6F-BE9F1067BB84}" type="presOf" srcId="{F04ED60F-D884-4CB4-AD7A-9FA12BE2CF16}" destId="{F20413E1-521D-4E02-8305-680E950F6E11}" srcOrd="0" destOrd="0" presId="urn:microsoft.com/office/officeart/2005/8/layout/orgChart1"/>
    <dgm:cxn modelId="{C6163A4E-3B27-465A-AE11-B070F1AC5850}" type="presOf" srcId="{3C622C5F-7F42-478F-96F5-88BEB00F27B2}" destId="{73303182-91A5-4CB5-99DE-18C97138EFC3}" srcOrd="0" destOrd="0" presId="urn:microsoft.com/office/officeart/2005/8/layout/orgChart1"/>
    <dgm:cxn modelId="{5F727650-B83C-4226-A624-F78F77973C91}" type="presOf" srcId="{F04ED60F-D884-4CB4-AD7A-9FA12BE2CF16}" destId="{B4A328A4-94FB-4858-B44F-9726F987DB88}" srcOrd="1" destOrd="0" presId="urn:microsoft.com/office/officeart/2005/8/layout/orgChart1"/>
    <dgm:cxn modelId="{9D736679-C50F-4EF0-967A-921564D86113}" type="presOf" srcId="{FAAFA4BD-ADFE-466D-B42A-2F66271F8040}" destId="{F6AD1D95-AFC3-4033-8C0D-DEE1725ADA98}" srcOrd="0" destOrd="0" presId="urn:microsoft.com/office/officeart/2005/8/layout/orgChart1"/>
    <dgm:cxn modelId="{13597480-FC16-4F9C-8620-0DBC80269F6D}" srcId="{3021BE2C-024E-4C37-9DC2-AB2004205A29}" destId="{FAAFA4BD-ADFE-466D-B42A-2F66271F8040}" srcOrd="0" destOrd="0" parTransId="{A63DE7D0-1818-42A2-8862-5A5DBA35AC98}" sibTransId="{561B10DE-1593-4C81-9B5B-397A3EA7308E}"/>
    <dgm:cxn modelId="{FD721283-CFD4-4CEE-949A-3E1F1FDF3518}" type="presOf" srcId="{7C358352-6E03-46D0-B5AA-4A5D9840A1B3}" destId="{627C2994-FBAE-430D-AA2B-19C08E4DB2B5}" srcOrd="0" destOrd="0" presId="urn:microsoft.com/office/officeart/2005/8/layout/orgChart1"/>
    <dgm:cxn modelId="{4A691F87-D811-45FA-8644-6455E3C11DE6}" type="presOf" srcId="{54601652-7840-4BF3-A501-104B3CC1D622}" destId="{C80414FA-E5C6-434C-B5B6-CD3DD8F0F27E}" srcOrd="1" destOrd="0" presId="urn:microsoft.com/office/officeart/2005/8/layout/orgChart1"/>
    <dgm:cxn modelId="{DA1EA88A-4408-4BAB-8FBE-BEAF4D6AC62C}" type="presOf" srcId="{1380253D-83C5-4C57-85D9-E752133CD2DE}" destId="{24F67FA8-E728-4B98-A035-F761D541E66B}" srcOrd="0" destOrd="0" presId="urn:microsoft.com/office/officeart/2005/8/layout/orgChart1"/>
    <dgm:cxn modelId="{C43EF794-C907-44D9-B9B6-26C25E2BEC65}" type="presOf" srcId="{54601652-7840-4BF3-A501-104B3CC1D622}" destId="{9A44B829-73AB-41CF-8FDB-119F3534D24B}" srcOrd="0" destOrd="0" presId="urn:microsoft.com/office/officeart/2005/8/layout/orgChart1"/>
    <dgm:cxn modelId="{5E2FC2A3-F77E-41F5-983D-034FCF412019}" type="presOf" srcId="{C53F08AC-CFA5-49E5-9BE6-A9F9B0CBB5C5}" destId="{1BC98949-A85B-41B8-B4CC-30081D957516}" srcOrd="0" destOrd="0" presId="urn:microsoft.com/office/officeart/2005/8/layout/orgChart1"/>
    <dgm:cxn modelId="{E104CAA5-6964-442C-B48B-76419986A27B}" type="presOf" srcId="{5C13DF5E-C765-4B3A-B683-34F4AF9349AB}" destId="{0F232C7B-3185-4CBF-BEFB-91B8005C7C42}" srcOrd="1" destOrd="0" presId="urn:microsoft.com/office/officeart/2005/8/layout/orgChart1"/>
    <dgm:cxn modelId="{78E20DA6-B353-466F-897A-6578635159A0}" type="presOf" srcId="{97020B5A-8B00-4BE1-BA6C-71509EF45925}" destId="{9CD68415-EA18-423C-9C55-170B0B5FA1B0}" srcOrd="0" destOrd="0" presId="urn:microsoft.com/office/officeart/2005/8/layout/orgChart1"/>
    <dgm:cxn modelId="{2809BABA-4F18-4BF4-9DB9-0C1AFBDFC09B}" srcId="{FAAFA4BD-ADFE-466D-B42A-2F66271F8040}" destId="{649300AF-1E20-4534-A1A2-1256E253D66C}" srcOrd="1" destOrd="0" parTransId="{6A22FADA-DBC8-452F-A99C-90EA0FC07FD8}" sibTransId="{A2EFE186-791A-4C16-94C0-85183157684D}"/>
    <dgm:cxn modelId="{595CE1BD-3B94-422A-B739-BD848C92A5A5}" srcId="{5C13DF5E-C765-4B3A-B683-34F4AF9349AB}" destId="{F04ED60F-D884-4CB4-AD7A-9FA12BE2CF16}" srcOrd="0" destOrd="0" parTransId="{C41F66C1-78BB-4A24-B57A-3BA46C62E15A}" sibTransId="{0CE91439-B6DB-40CC-92CF-C1B91FB650C5}"/>
    <dgm:cxn modelId="{2973B2C2-F13D-4B61-8B73-8429C2F378DA}" type="presOf" srcId="{5C13DF5E-C765-4B3A-B683-34F4AF9349AB}" destId="{C3CFE913-87C7-4DD3-9507-7D28217935B8}" srcOrd="0" destOrd="0" presId="urn:microsoft.com/office/officeart/2005/8/layout/orgChart1"/>
    <dgm:cxn modelId="{280BD6C9-32B8-4A3E-BA3F-CAC80A78B01A}" type="presOf" srcId="{A9D0AA31-2D86-46C6-9485-BD73355EA9BF}" destId="{EC9EC5B1-A3C5-4A16-A1B0-0FD976062E07}" srcOrd="1" destOrd="0" presId="urn:microsoft.com/office/officeart/2005/8/layout/orgChart1"/>
    <dgm:cxn modelId="{54B974CF-2F02-4F50-852A-73E78E257A89}" type="presOf" srcId="{97020B5A-8B00-4BE1-BA6C-71509EF45925}" destId="{04CBB46B-C517-4EBD-9A74-A65BD36326A8}" srcOrd="1" destOrd="0" presId="urn:microsoft.com/office/officeart/2005/8/layout/orgChart1"/>
    <dgm:cxn modelId="{9B8535F0-4840-4428-9CA0-DF18525D5E57}" type="presOf" srcId="{6A22FADA-DBC8-452F-A99C-90EA0FC07FD8}" destId="{1C24870E-5F54-415D-9831-4E9F8940584F}" srcOrd="0" destOrd="0" presId="urn:microsoft.com/office/officeart/2005/8/layout/orgChart1"/>
    <dgm:cxn modelId="{041B96F3-30C8-4B3C-8923-41E461B7B726}" type="presOf" srcId="{649300AF-1E20-4534-A1A2-1256E253D66C}" destId="{B89A04F1-FE76-41D9-A0EC-EC3EA4F36799}" srcOrd="0" destOrd="0" presId="urn:microsoft.com/office/officeart/2005/8/layout/orgChart1"/>
    <dgm:cxn modelId="{B9EDCCF5-2794-459C-B511-D06BD5FE3E28}" type="presOf" srcId="{1380253D-83C5-4C57-85D9-E752133CD2DE}" destId="{9CACCC7F-20D8-45BB-8959-F8B49C953F49}" srcOrd="1" destOrd="0" presId="urn:microsoft.com/office/officeart/2005/8/layout/orgChart1"/>
    <dgm:cxn modelId="{6823E5FA-286A-45C4-ACCA-D1D3A3B5CBAD}" type="presOf" srcId="{FAAFA4BD-ADFE-466D-B42A-2F66271F8040}" destId="{33827FBA-C5FF-45AA-A807-06A51B980177}" srcOrd="1" destOrd="0" presId="urn:microsoft.com/office/officeart/2005/8/layout/orgChart1"/>
    <dgm:cxn modelId="{863EB6FC-0AFC-4518-A5D2-6AE6A80907B5}" type="presOf" srcId="{2512AFE0-61C6-4486-9888-536B55B4218F}" destId="{83B46061-2617-4D85-9767-F02A750ED19F}" srcOrd="0" destOrd="0" presId="urn:microsoft.com/office/officeart/2005/8/layout/orgChart1"/>
    <dgm:cxn modelId="{CB94AC4C-4502-4CC6-9C68-E98EA7F2EF6D}" type="presParOf" srcId="{5F7AA7B2-FE7C-4ED4-AEB8-E6575A02A03A}" destId="{97C50B88-4F4A-491E-8047-B0A9BE3180EA}" srcOrd="0" destOrd="0" presId="urn:microsoft.com/office/officeart/2005/8/layout/orgChart1"/>
    <dgm:cxn modelId="{F9A18502-1843-4D46-AE5B-36EC0C809057}" type="presParOf" srcId="{97C50B88-4F4A-491E-8047-B0A9BE3180EA}" destId="{64EF3144-939D-4A32-8C48-44C1DD2687ED}" srcOrd="0" destOrd="0" presId="urn:microsoft.com/office/officeart/2005/8/layout/orgChart1"/>
    <dgm:cxn modelId="{2CDF4DCA-BE6B-4C1B-ACB6-C64D42F13131}" type="presParOf" srcId="{64EF3144-939D-4A32-8C48-44C1DD2687ED}" destId="{F6AD1D95-AFC3-4033-8C0D-DEE1725ADA98}" srcOrd="0" destOrd="0" presId="urn:microsoft.com/office/officeart/2005/8/layout/orgChart1"/>
    <dgm:cxn modelId="{733CE9C0-1678-45D4-996E-10E555EDEE84}" type="presParOf" srcId="{64EF3144-939D-4A32-8C48-44C1DD2687ED}" destId="{33827FBA-C5FF-45AA-A807-06A51B980177}" srcOrd="1" destOrd="0" presId="urn:microsoft.com/office/officeart/2005/8/layout/orgChart1"/>
    <dgm:cxn modelId="{9DD6C15F-0F6A-4BB2-B2CE-EF0E6C9FE543}" type="presParOf" srcId="{97C50B88-4F4A-491E-8047-B0A9BE3180EA}" destId="{D306B624-73D0-4968-B13C-36B9A66F0498}" srcOrd="1" destOrd="0" presId="urn:microsoft.com/office/officeart/2005/8/layout/orgChart1"/>
    <dgm:cxn modelId="{1DF80501-8046-4CC6-BCCE-31B9F129C4CD}" type="presParOf" srcId="{D306B624-73D0-4968-B13C-36B9A66F0498}" destId="{D475AA69-B90F-4717-96AB-DF8D6BDAAE7C}" srcOrd="0" destOrd="0" presId="urn:microsoft.com/office/officeart/2005/8/layout/orgChart1"/>
    <dgm:cxn modelId="{3DC41A38-C3AE-4646-BD20-28C620EFED79}" type="presParOf" srcId="{D306B624-73D0-4968-B13C-36B9A66F0498}" destId="{49BACF30-501C-4E19-9EAF-4338126F51D6}" srcOrd="1" destOrd="0" presId="urn:microsoft.com/office/officeart/2005/8/layout/orgChart1"/>
    <dgm:cxn modelId="{B52CE950-D58A-4FE2-A4B7-F01F687D49C8}" type="presParOf" srcId="{49BACF30-501C-4E19-9EAF-4338126F51D6}" destId="{CA6246AC-27D1-4CC8-A5F8-B4F6228D41C7}" srcOrd="0" destOrd="0" presId="urn:microsoft.com/office/officeart/2005/8/layout/orgChart1"/>
    <dgm:cxn modelId="{4E66371E-3AE4-4068-8014-2087B74423B8}" type="presParOf" srcId="{CA6246AC-27D1-4CC8-A5F8-B4F6228D41C7}" destId="{9CD68415-EA18-423C-9C55-170B0B5FA1B0}" srcOrd="0" destOrd="0" presId="urn:microsoft.com/office/officeart/2005/8/layout/orgChart1"/>
    <dgm:cxn modelId="{BF758FBB-9BA9-4E8E-8698-B1A23039F378}" type="presParOf" srcId="{CA6246AC-27D1-4CC8-A5F8-B4F6228D41C7}" destId="{04CBB46B-C517-4EBD-9A74-A65BD36326A8}" srcOrd="1" destOrd="0" presId="urn:microsoft.com/office/officeart/2005/8/layout/orgChart1"/>
    <dgm:cxn modelId="{471046CC-2793-4968-924E-7956B9F67B9F}" type="presParOf" srcId="{49BACF30-501C-4E19-9EAF-4338126F51D6}" destId="{A546D036-3568-4237-A9DA-071E69A13A76}" srcOrd="1" destOrd="0" presId="urn:microsoft.com/office/officeart/2005/8/layout/orgChart1"/>
    <dgm:cxn modelId="{8140CFB1-C8A9-4465-B4EA-7F21C661D410}" type="presParOf" srcId="{A546D036-3568-4237-A9DA-071E69A13A76}" destId="{1BC98949-A85B-41B8-B4CC-30081D957516}" srcOrd="0" destOrd="0" presId="urn:microsoft.com/office/officeart/2005/8/layout/orgChart1"/>
    <dgm:cxn modelId="{7B17036D-10AD-4ACF-8C45-5BE68FA7C87C}" type="presParOf" srcId="{A546D036-3568-4237-A9DA-071E69A13A76}" destId="{3D4157EF-B318-462F-9AEB-94AFEE197373}" srcOrd="1" destOrd="0" presId="urn:microsoft.com/office/officeart/2005/8/layout/orgChart1"/>
    <dgm:cxn modelId="{F6E694C7-2E61-40B5-A600-C0D4C4347911}" type="presParOf" srcId="{3D4157EF-B318-462F-9AEB-94AFEE197373}" destId="{A90BB6F6-E23B-416C-BC3C-E343260E344D}" srcOrd="0" destOrd="0" presId="urn:microsoft.com/office/officeart/2005/8/layout/orgChart1"/>
    <dgm:cxn modelId="{B12FCA1E-0C0B-4EB0-A9EF-4B29649E3A7A}" type="presParOf" srcId="{A90BB6F6-E23B-416C-BC3C-E343260E344D}" destId="{9A44B829-73AB-41CF-8FDB-119F3534D24B}" srcOrd="0" destOrd="0" presId="urn:microsoft.com/office/officeart/2005/8/layout/orgChart1"/>
    <dgm:cxn modelId="{DC01361A-C0DC-44FE-8E46-811698448DA3}" type="presParOf" srcId="{A90BB6F6-E23B-416C-BC3C-E343260E344D}" destId="{C80414FA-E5C6-434C-B5B6-CD3DD8F0F27E}" srcOrd="1" destOrd="0" presId="urn:microsoft.com/office/officeart/2005/8/layout/orgChart1"/>
    <dgm:cxn modelId="{C54750D2-DDED-4CE4-812D-940D8896718E}" type="presParOf" srcId="{3D4157EF-B318-462F-9AEB-94AFEE197373}" destId="{2C3CF5A8-3BC4-4AF2-A759-6C31514AFB5B}" srcOrd="1" destOrd="0" presId="urn:microsoft.com/office/officeart/2005/8/layout/orgChart1"/>
    <dgm:cxn modelId="{0D979CE8-8E4C-4245-B8B2-234078816673}" type="presParOf" srcId="{3D4157EF-B318-462F-9AEB-94AFEE197373}" destId="{E1414688-0AD6-47F0-A548-6938789ABDF1}" srcOrd="2" destOrd="0" presId="urn:microsoft.com/office/officeart/2005/8/layout/orgChart1"/>
    <dgm:cxn modelId="{0767DFB5-77B5-4EDD-92FC-3115FF5240F1}" type="presParOf" srcId="{49BACF30-501C-4E19-9EAF-4338126F51D6}" destId="{6505132D-0C3C-46E4-8BF9-C8970A5345A5}" srcOrd="2" destOrd="0" presId="urn:microsoft.com/office/officeart/2005/8/layout/orgChart1"/>
    <dgm:cxn modelId="{02A3410E-8A16-44E4-AE15-D515DC7B6D23}" type="presParOf" srcId="{D306B624-73D0-4968-B13C-36B9A66F0498}" destId="{1C24870E-5F54-415D-9831-4E9F8940584F}" srcOrd="2" destOrd="0" presId="urn:microsoft.com/office/officeart/2005/8/layout/orgChart1"/>
    <dgm:cxn modelId="{DD55C5BC-DD41-4D4A-B239-B9C34785D6D4}" type="presParOf" srcId="{D306B624-73D0-4968-B13C-36B9A66F0498}" destId="{E4569914-F955-44F0-BCDE-22C4C4FED318}" srcOrd="3" destOrd="0" presId="urn:microsoft.com/office/officeart/2005/8/layout/orgChart1"/>
    <dgm:cxn modelId="{68AA68E0-8A02-45A4-B4E5-705A9ED940A3}" type="presParOf" srcId="{E4569914-F955-44F0-BCDE-22C4C4FED318}" destId="{C75F3FC4-C8AC-4D83-933E-85D1CFC4FBFE}" srcOrd="0" destOrd="0" presId="urn:microsoft.com/office/officeart/2005/8/layout/orgChart1"/>
    <dgm:cxn modelId="{AE9F14AE-8632-4B81-9D58-4E61E7DBA404}" type="presParOf" srcId="{C75F3FC4-C8AC-4D83-933E-85D1CFC4FBFE}" destId="{B89A04F1-FE76-41D9-A0EC-EC3EA4F36799}" srcOrd="0" destOrd="0" presId="urn:microsoft.com/office/officeart/2005/8/layout/orgChart1"/>
    <dgm:cxn modelId="{8A626B30-BEE3-4DCF-8FED-C3EC29270138}" type="presParOf" srcId="{C75F3FC4-C8AC-4D83-933E-85D1CFC4FBFE}" destId="{7942E6F4-437B-4BA7-8864-2C102374CC05}" srcOrd="1" destOrd="0" presId="urn:microsoft.com/office/officeart/2005/8/layout/orgChart1"/>
    <dgm:cxn modelId="{73910D75-B280-4BD4-B608-B8AFF123C435}" type="presParOf" srcId="{E4569914-F955-44F0-BCDE-22C4C4FED318}" destId="{39C2F122-29C8-41CE-8AD5-53CDED2F80FF}" srcOrd="1" destOrd="0" presId="urn:microsoft.com/office/officeart/2005/8/layout/orgChart1"/>
    <dgm:cxn modelId="{C901E340-3EB0-417C-97F5-EA2A8E157F11}" type="presParOf" srcId="{39C2F122-29C8-41CE-8AD5-53CDED2F80FF}" destId="{26D2D038-3189-4853-874C-D7479FA74AA9}" srcOrd="0" destOrd="0" presId="urn:microsoft.com/office/officeart/2005/8/layout/orgChart1"/>
    <dgm:cxn modelId="{8341952C-3364-49E6-A8BD-B3E30BA28758}" type="presParOf" srcId="{39C2F122-29C8-41CE-8AD5-53CDED2F80FF}" destId="{35A2D6C0-62ED-4DCB-BC07-65BBDF5FCFFE}" srcOrd="1" destOrd="0" presId="urn:microsoft.com/office/officeart/2005/8/layout/orgChart1"/>
    <dgm:cxn modelId="{9EB64449-E082-4E3C-855F-95C4468A4550}" type="presParOf" srcId="{35A2D6C0-62ED-4DCB-BC07-65BBDF5FCFFE}" destId="{84A9FE33-27C5-419B-8F53-DBA5DB3118FD}" srcOrd="0" destOrd="0" presId="urn:microsoft.com/office/officeart/2005/8/layout/orgChart1"/>
    <dgm:cxn modelId="{3536D282-A1AB-4B4E-B3D0-584A7D90E147}" type="presParOf" srcId="{84A9FE33-27C5-419B-8F53-DBA5DB3118FD}" destId="{26540716-6DFC-429D-A582-0BD229673EDF}" srcOrd="0" destOrd="0" presId="urn:microsoft.com/office/officeart/2005/8/layout/orgChart1"/>
    <dgm:cxn modelId="{1304BB04-5000-4793-A75F-9CA2F10189C4}" type="presParOf" srcId="{84A9FE33-27C5-419B-8F53-DBA5DB3118FD}" destId="{EC9EC5B1-A3C5-4A16-A1B0-0FD976062E07}" srcOrd="1" destOrd="0" presId="urn:microsoft.com/office/officeart/2005/8/layout/orgChart1"/>
    <dgm:cxn modelId="{F3537591-EC2D-4BFC-B20C-DE4740D95A1F}" type="presParOf" srcId="{35A2D6C0-62ED-4DCB-BC07-65BBDF5FCFFE}" destId="{CB666B0C-DA42-4E4C-B5CD-1DEB4C9E4B0B}" srcOrd="1" destOrd="0" presId="urn:microsoft.com/office/officeart/2005/8/layout/orgChart1"/>
    <dgm:cxn modelId="{DC7A1AED-BBF1-4F59-90C7-4254E7E4EE68}" type="presParOf" srcId="{35A2D6C0-62ED-4DCB-BC07-65BBDF5FCFFE}" destId="{6B94C2E0-B2B5-4DE2-B624-D071F8B82117}" srcOrd="2" destOrd="0" presId="urn:microsoft.com/office/officeart/2005/8/layout/orgChart1"/>
    <dgm:cxn modelId="{36AC1D93-7CF2-4571-A9F3-B17671439647}" type="presParOf" srcId="{39C2F122-29C8-41CE-8AD5-53CDED2F80FF}" destId="{3E51A92D-9E31-4DA3-88E0-1D4D2B3829A8}" srcOrd="2" destOrd="0" presId="urn:microsoft.com/office/officeart/2005/8/layout/orgChart1"/>
    <dgm:cxn modelId="{DAB1B386-534D-4E8D-915C-A6E11B305CB2}" type="presParOf" srcId="{39C2F122-29C8-41CE-8AD5-53CDED2F80FF}" destId="{4DECD2E6-7157-4A65-9E56-CF1635B3A752}" srcOrd="3" destOrd="0" presId="urn:microsoft.com/office/officeart/2005/8/layout/orgChart1"/>
    <dgm:cxn modelId="{E602BC83-BC70-41A1-8F55-902775E3AC38}" type="presParOf" srcId="{4DECD2E6-7157-4A65-9E56-CF1635B3A752}" destId="{37CC2E70-D854-44D9-82B6-4E3CFDA2851F}" srcOrd="0" destOrd="0" presId="urn:microsoft.com/office/officeart/2005/8/layout/orgChart1"/>
    <dgm:cxn modelId="{B24A3D65-1993-468B-B629-B55627834E9F}" type="presParOf" srcId="{37CC2E70-D854-44D9-82B6-4E3CFDA2851F}" destId="{24F67FA8-E728-4B98-A035-F761D541E66B}" srcOrd="0" destOrd="0" presId="urn:microsoft.com/office/officeart/2005/8/layout/orgChart1"/>
    <dgm:cxn modelId="{9583B50E-D2E1-4423-8B2D-6E20527294D6}" type="presParOf" srcId="{37CC2E70-D854-44D9-82B6-4E3CFDA2851F}" destId="{9CACCC7F-20D8-45BB-8959-F8B49C953F49}" srcOrd="1" destOrd="0" presId="urn:microsoft.com/office/officeart/2005/8/layout/orgChart1"/>
    <dgm:cxn modelId="{9D58D11A-467D-4100-9BB3-1EDD109221F3}" type="presParOf" srcId="{4DECD2E6-7157-4A65-9E56-CF1635B3A752}" destId="{0269DC7C-0768-4F20-AA5C-38158B754CEA}" srcOrd="1" destOrd="0" presId="urn:microsoft.com/office/officeart/2005/8/layout/orgChart1"/>
    <dgm:cxn modelId="{D0A77633-2C55-40EC-AD3B-04DC2BFE8963}" type="presParOf" srcId="{4DECD2E6-7157-4A65-9E56-CF1635B3A752}" destId="{C671228E-8D6E-4C53-B509-EA7343018A7E}" srcOrd="2" destOrd="0" presId="urn:microsoft.com/office/officeart/2005/8/layout/orgChart1"/>
    <dgm:cxn modelId="{C27D3C85-B084-40BD-BA43-0DC9C37F4F90}" type="presParOf" srcId="{39C2F122-29C8-41CE-8AD5-53CDED2F80FF}" destId="{627C2994-FBAE-430D-AA2B-19C08E4DB2B5}" srcOrd="4" destOrd="0" presId="urn:microsoft.com/office/officeart/2005/8/layout/orgChart1"/>
    <dgm:cxn modelId="{3E474652-4346-40E9-BBBA-E7D9EF16EA62}" type="presParOf" srcId="{39C2F122-29C8-41CE-8AD5-53CDED2F80FF}" destId="{EEFCB54E-D61B-4E8A-8330-6659F5558E08}" srcOrd="5" destOrd="0" presId="urn:microsoft.com/office/officeart/2005/8/layout/orgChart1"/>
    <dgm:cxn modelId="{1E7628AC-5A28-42E0-ACAF-2B4DD3720AE9}" type="presParOf" srcId="{EEFCB54E-D61B-4E8A-8330-6659F5558E08}" destId="{31613D4D-5342-45B8-B9D8-44477AA01243}" srcOrd="0" destOrd="0" presId="urn:microsoft.com/office/officeart/2005/8/layout/orgChart1"/>
    <dgm:cxn modelId="{2FBCB3FC-A0FC-4145-91AE-991067FAF344}" type="presParOf" srcId="{31613D4D-5342-45B8-B9D8-44477AA01243}" destId="{73303182-91A5-4CB5-99DE-18C97138EFC3}" srcOrd="0" destOrd="0" presId="urn:microsoft.com/office/officeart/2005/8/layout/orgChart1"/>
    <dgm:cxn modelId="{A5C55581-4BBA-49CE-BA37-08A82667719A}" type="presParOf" srcId="{31613D4D-5342-45B8-B9D8-44477AA01243}" destId="{9E794D54-1422-4019-9C40-2748A0616F45}" srcOrd="1" destOrd="0" presId="urn:microsoft.com/office/officeart/2005/8/layout/orgChart1"/>
    <dgm:cxn modelId="{0DC7F1F1-5D4F-46EB-8416-0A42E31C37CB}" type="presParOf" srcId="{EEFCB54E-D61B-4E8A-8330-6659F5558E08}" destId="{7FBEBDE6-4FEF-4C5C-9F99-13A1A1190E45}" srcOrd="1" destOrd="0" presId="urn:microsoft.com/office/officeart/2005/8/layout/orgChart1"/>
    <dgm:cxn modelId="{9D317776-2338-4DC5-B96C-75A00D568163}" type="presParOf" srcId="{EEFCB54E-D61B-4E8A-8330-6659F5558E08}" destId="{6CF43977-B1D9-456F-B0E3-23A14E2CFA20}" srcOrd="2" destOrd="0" presId="urn:microsoft.com/office/officeart/2005/8/layout/orgChart1"/>
    <dgm:cxn modelId="{AC97C05A-4ECD-4B5E-9749-5058CBF5948C}" type="presParOf" srcId="{E4569914-F955-44F0-BCDE-22C4C4FED318}" destId="{F9877FDC-C519-48E6-AD92-CFC36E405310}" srcOrd="2" destOrd="0" presId="urn:microsoft.com/office/officeart/2005/8/layout/orgChart1"/>
    <dgm:cxn modelId="{262265FA-6949-43CD-B526-F89290C3F5CD}" type="presParOf" srcId="{D306B624-73D0-4968-B13C-36B9A66F0498}" destId="{83B46061-2617-4D85-9767-F02A750ED19F}" srcOrd="4" destOrd="0" presId="urn:microsoft.com/office/officeart/2005/8/layout/orgChart1"/>
    <dgm:cxn modelId="{B80EC55F-32CB-4229-9308-3B6811D6F883}" type="presParOf" srcId="{D306B624-73D0-4968-B13C-36B9A66F0498}" destId="{849DB02A-F482-4C5E-A9A2-B3B57E7A4C85}" srcOrd="5" destOrd="0" presId="urn:microsoft.com/office/officeart/2005/8/layout/orgChart1"/>
    <dgm:cxn modelId="{F329E59D-9F0D-44EC-ACF2-9F6F61895692}" type="presParOf" srcId="{849DB02A-F482-4C5E-A9A2-B3B57E7A4C85}" destId="{4F52FE85-120B-4263-9266-67F63999B87D}" srcOrd="0" destOrd="0" presId="urn:microsoft.com/office/officeart/2005/8/layout/orgChart1"/>
    <dgm:cxn modelId="{1AF37063-7420-4123-9687-15F8E850E641}" type="presParOf" srcId="{4F52FE85-120B-4263-9266-67F63999B87D}" destId="{C3CFE913-87C7-4DD3-9507-7D28217935B8}" srcOrd="0" destOrd="0" presId="urn:microsoft.com/office/officeart/2005/8/layout/orgChart1"/>
    <dgm:cxn modelId="{31FE4B96-5A28-4780-B5BC-E432F615CAB1}" type="presParOf" srcId="{4F52FE85-120B-4263-9266-67F63999B87D}" destId="{0F232C7B-3185-4CBF-BEFB-91B8005C7C42}" srcOrd="1" destOrd="0" presId="urn:microsoft.com/office/officeart/2005/8/layout/orgChart1"/>
    <dgm:cxn modelId="{98E15C29-C3E4-474A-891D-A64DF4DF9B38}" type="presParOf" srcId="{849DB02A-F482-4C5E-A9A2-B3B57E7A4C85}" destId="{4A87A48A-E827-4760-A8F4-BAFCD1F4DAB4}" srcOrd="1" destOrd="0" presId="urn:microsoft.com/office/officeart/2005/8/layout/orgChart1"/>
    <dgm:cxn modelId="{E5F51B60-3545-4F02-8081-F51D1E0B7A1C}" type="presParOf" srcId="{4A87A48A-E827-4760-A8F4-BAFCD1F4DAB4}" destId="{47784141-8210-4D86-8ED6-95D47024B324}" srcOrd="0" destOrd="0" presId="urn:microsoft.com/office/officeart/2005/8/layout/orgChart1"/>
    <dgm:cxn modelId="{37497899-9ED5-49ED-A3CC-FD515EC23A00}" type="presParOf" srcId="{4A87A48A-E827-4760-A8F4-BAFCD1F4DAB4}" destId="{6FBCEA7B-92D4-4071-BA63-99B5FAC99742}" srcOrd="1" destOrd="0" presId="urn:microsoft.com/office/officeart/2005/8/layout/orgChart1"/>
    <dgm:cxn modelId="{9CBF5B3C-3012-44A5-BD47-977C3F456C4E}" type="presParOf" srcId="{6FBCEA7B-92D4-4071-BA63-99B5FAC99742}" destId="{DE753DBF-8E22-4B75-9D15-8E3AAC99CCDC}" srcOrd="0" destOrd="0" presId="urn:microsoft.com/office/officeart/2005/8/layout/orgChart1"/>
    <dgm:cxn modelId="{F10F9D63-0022-4543-844C-07CCDFB484F2}" type="presParOf" srcId="{DE753DBF-8E22-4B75-9D15-8E3AAC99CCDC}" destId="{F20413E1-521D-4E02-8305-680E950F6E11}" srcOrd="0" destOrd="0" presId="urn:microsoft.com/office/officeart/2005/8/layout/orgChart1"/>
    <dgm:cxn modelId="{E75B8D84-302B-48BB-AEAC-CCFB31C5D631}" type="presParOf" srcId="{DE753DBF-8E22-4B75-9D15-8E3AAC99CCDC}" destId="{B4A328A4-94FB-4858-B44F-9726F987DB88}" srcOrd="1" destOrd="0" presId="urn:microsoft.com/office/officeart/2005/8/layout/orgChart1"/>
    <dgm:cxn modelId="{3E630343-3159-4066-8639-DCA391346E4A}" type="presParOf" srcId="{6FBCEA7B-92D4-4071-BA63-99B5FAC99742}" destId="{25FAF0FD-7E5F-449E-B002-095EBBC7B89F}" srcOrd="1" destOrd="0" presId="urn:microsoft.com/office/officeart/2005/8/layout/orgChart1"/>
    <dgm:cxn modelId="{06F1EAEF-C164-425D-82D5-37D7F2F7C8EF}" type="presParOf" srcId="{6FBCEA7B-92D4-4071-BA63-99B5FAC99742}" destId="{97AA0737-79C9-476B-A478-3E047B64203D}" srcOrd="2" destOrd="0" presId="urn:microsoft.com/office/officeart/2005/8/layout/orgChart1"/>
    <dgm:cxn modelId="{52A544DA-9AA6-4479-9B5A-DD75920873DF}" type="presParOf" srcId="{849DB02A-F482-4C5E-A9A2-B3B57E7A4C85}" destId="{7DD8B508-813E-4322-8686-24304C8B374B}" srcOrd="2" destOrd="0" presId="urn:microsoft.com/office/officeart/2005/8/layout/orgChart1"/>
    <dgm:cxn modelId="{9B04C38A-FE9D-41B3-96CA-93CB73D695D1}" type="presParOf" srcId="{97C50B88-4F4A-491E-8047-B0A9BE3180EA}" destId="{432A0D7C-465B-4FDA-8F9B-DA0E777C86D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59D050-AD33-466D-AD8B-C0214DB94608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0F2B615B-EC60-4C82-B536-62294AB44CAE}">
      <dgm:prSet phldrT="[Text]"/>
      <dgm:spPr/>
      <dgm:t>
        <a:bodyPr/>
        <a:lstStyle/>
        <a:p>
          <a:r>
            <a:rPr lang="en-GB" dirty="0"/>
            <a:t>Head of Library Operations &amp; Customer Services</a:t>
          </a:r>
        </a:p>
      </dgm:t>
    </dgm:pt>
    <dgm:pt modelId="{82A3776E-8455-4D7B-B3E7-53A2ADC5A2C2}" type="parTrans" cxnId="{A5D3C2DB-978F-455B-91DB-D7FFAD98AD25}">
      <dgm:prSet/>
      <dgm:spPr/>
      <dgm:t>
        <a:bodyPr/>
        <a:lstStyle/>
        <a:p>
          <a:endParaRPr lang="en-GB"/>
        </a:p>
      </dgm:t>
    </dgm:pt>
    <dgm:pt modelId="{DB677A93-02DB-4A51-8E26-5FC199A360A3}" type="sibTrans" cxnId="{A5D3C2DB-978F-455B-91DB-D7FFAD98AD25}">
      <dgm:prSet/>
      <dgm:spPr/>
      <dgm:t>
        <a:bodyPr/>
        <a:lstStyle/>
        <a:p>
          <a:endParaRPr lang="en-GB"/>
        </a:p>
      </dgm:t>
    </dgm:pt>
    <dgm:pt modelId="{B077C4B5-6D78-402B-86CE-64095EC98ADE}">
      <dgm:prSet phldrT="[Text]"/>
      <dgm:spPr/>
      <dgm:t>
        <a:bodyPr/>
        <a:lstStyle/>
        <a:p>
          <a:r>
            <a:rPr lang="en-GB" dirty="0"/>
            <a:t>Customer Services </a:t>
          </a:r>
          <a:r>
            <a:rPr lang="en-GB" dirty="0">
              <a:latin typeface="Calibri Light" panose="020F0302020204030204"/>
            </a:rPr>
            <a:t>Librarians</a:t>
          </a:r>
          <a:endParaRPr lang="en-GB" dirty="0"/>
        </a:p>
      </dgm:t>
    </dgm:pt>
    <dgm:pt modelId="{19A7222C-B6C4-4AAC-9DD8-C936CF2135F4}" type="parTrans" cxnId="{90DF010F-3781-4392-A57B-C7D8F92F8199}">
      <dgm:prSet/>
      <dgm:spPr/>
      <dgm:t>
        <a:bodyPr/>
        <a:lstStyle/>
        <a:p>
          <a:endParaRPr lang="en-GB"/>
        </a:p>
      </dgm:t>
    </dgm:pt>
    <dgm:pt modelId="{19220B87-2391-4CC2-BED9-810BA9035096}" type="sibTrans" cxnId="{90DF010F-3781-4392-A57B-C7D8F92F8199}">
      <dgm:prSet/>
      <dgm:spPr/>
      <dgm:t>
        <a:bodyPr/>
        <a:lstStyle/>
        <a:p>
          <a:endParaRPr lang="en-GB"/>
        </a:p>
      </dgm:t>
    </dgm:pt>
    <dgm:pt modelId="{A8DAE2CD-C869-4835-BC42-B23AE81370A2}">
      <dgm:prSet phldrT="[Text]"/>
      <dgm:spPr/>
      <dgm:t>
        <a:bodyPr/>
        <a:lstStyle/>
        <a:p>
          <a:r>
            <a:rPr lang="en-GB"/>
            <a:t>User Experience Librarian</a:t>
          </a:r>
        </a:p>
      </dgm:t>
    </dgm:pt>
    <dgm:pt modelId="{772254BD-0C82-4102-A131-C667FF753C5F}" type="parTrans" cxnId="{C4FDD358-C5A1-4045-886C-AC42D2080549}">
      <dgm:prSet/>
      <dgm:spPr/>
      <dgm:t>
        <a:bodyPr/>
        <a:lstStyle/>
        <a:p>
          <a:endParaRPr lang="en-GB"/>
        </a:p>
      </dgm:t>
    </dgm:pt>
    <dgm:pt modelId="{4E3642A3-4D68-4774-A962-4E54133ACE70}" type="sibTrans" cxnId="{C4FDD358-C5A1-4045-886C-AC42D2080549}">
      <dgm:prSet/>
      <dgm:spPr/>
      <dgm:t>
        <a:bodyPr/>
        <a:lstStyle/>
        <a:p>
          <a:endParaRPr lang="en-GB"/>
        </a:p>
      </dgm:t>
    </dgm:pt>
    <dgm:pt modelId="{6B521A8C-1CD7-44DA-9493-9F0C950883E2}">
      <dgm:prSet/>
      <dgm:spPr/>
      <dgm:t>
        <a:bodyPr/>
        <a:lstStyle/>
        <a:p>
          <a:r>
            <a:rPr lang="en-GB"/>
            <a:t>Senior Library </a:t>
          </a:r>
          <a:r>
            <a:rPr lang="en-GB">
              <a:latin typeface="Calibri Light" panose="020F0302020204030204"/>
            </a:rPr>
            <a:t>Assistants</a:t>
          </a:r>
          <a:endParaRPr lang="en-GB"/>
        </a:p>
      </dgm:t>
    </dgm:pt>
    <dgm:pt modelId="{8E012B62-2E36-4A13-A0CC-406546BA6E22}" type="parTrans" cxnId="{52805F00-184E-4126-BF93-6AAFE207823C}">
      <dgm:prSet/>
      <dgm:spPr/>
      <dgm:t>
        <a:bodyPr/>
        <a:lstStyle/>
        <a:p>
          <a:endParaRPr lang="en-GB"/>
        </a:p>
      </dgm:t>
    </dgm:pt>
    <dgm:pt modelId="{E5CB8421-D321-41D9-86E1-9B3788B53B96}" type="sibTrans" cxnId="{52805F00-184E-4126-BF93-6AAFE207823C}">
      <dgm:prSet/>
      <dgm:spPr/>
      <dgm:t>
        <a:bodyPr/>
        <a:lstStyle/>
        <a:p>
          <a:endParaRPr lang="en-GB"/>
        </a:p>
      </dgm:t>
    </dgm:pt>
    <dgm:pt modelId="{4328CA1E-15D5-404E-8FA1-8A0F3B0A8235}">
      <dgm:prSet/>
      <dgm:spPr/>
      <dgm:t>
        <a:bodyPr/>
        <a:lstStyle/>
        <a:p>
          <a:r>
            <a:rPr lang="en-GB" dirty="0"/>
            <a:t>Library </a:t>
          </a:r>
          <a:r>
            <a:rPr lang="en-GB" dirty="0">
              <a:latin typeface="Calibri Light" panose="020F0302020204030204"/>
            </a:rPr>
            <a:t>Assistants</a:t>
          </a:r>
          <a:endParaRPr lang="en-GB" dirty="0"/>
        </a:p>
      </dgm:t>
    </dgm:pt>
    <dgm:pt modelId="{68E63EFC-ECD6-4AEF-A574-A3B7DC3DEA8C}" type="parTrans" cxnId="{8D3EDFAE-1188-48DB-BFCF-DB81C2037FC3}">
      <dgm:prSet/>
      <dgm:spPr/>
      <dgm:t>
        <a:bodyPr/>
        <a:lstStyle/>
        <a:p>
          <a:endParaRPr lang="en-GB"/>
        </a:p>
      </dgm:t>
    </dgm:pt>
    <dgm:pt modelId="{DFFB982B-6C21-4469-AFA6-9496DB52E593}" type="sibTrans" cxnId="{8D3EDFAE-1188-48DB-BFCF-DB81C2037FC3}">
      <dgm:prSet/>
      <dgm:spPr/>
      <dgm:t>
        <a:bodyPr/>
        <a:lstStyle/>
        <a:p>
          <a:endParaRPr lang="en-GB"/>
        </a:p>
      </dgm:t>
    </dgm:pt>
    <dgm:pt modelId="{FBCF69D1-2873-4150-A932-C76E3A80AD8B}">
      <dgm:prSet/>
      <dgm:spPr/>
      <dgm:t>
        <a:bodyPr/>
        <a:lstStyle/>
        <a:p>
          <a:r>
            <a:rPr lang="en-GB"/>
            <a:t>Asst Lib User Experience</a:t>
          </a:r>
        </a:p>
      </dgm:t>
    </dgm:pt>
    <dgm:pt modelId="{DA45D24D-D021-441D-804A-D283E33A1618}" type="parTrans" cxnId="{C0DC6ADC-3E68-4A07-AB66-E16FB3875968}">
      <dgm:prSet/>
      <dgm:spPr/>
      <dgm:t>
        <a:bodyPr/>
        <a:lstStyle/>
        <a:p>
          <a:endParaRPr lang="en-GB"/>
        </a:p>
      </dgm:t>
    </dgm:pt>
    <dgm:pt modelId="{ABB85613-99BC-4C4D-9E42-D3BC015109B9}" type="sibTrans" cxnId="{C0DC6ADC-3E68-4A07-AB66-E16FB3875968}">
      <dgm:prSet/>
      <dgm:spPr/>
      <dgm:t>
        <a:bodyPr/>
        <a:lstStyle/>
        <a:p>
          <a:endParaRPr lang="en-GB"/>
        </a:p>
      </dgm:t>
    </dgm:pt>
    <dgm:pt modelId="{E35734C3-170D-422B-B981-1C01A4D71A46}">
      <dgm:prSet/>
      <dgm:spPr/>
      <dgm:t>
        <a:bodyPr/>
        <a:lstStyle/>
        <a:p>
          <a:r>
            <a:rPr lang="en-GB" dirty="0"/>
            <a:t>Admin Assistant</a:t>
          </a:r>
        </a:p>
      </dgm:t>
    </dgm:pt>
    <dgm:pt modelId="{70A06791-0465-44F0-9C8B-BF128941008A}" type="parTrans" cxnId="{A28F26B8-5C7A-4A89-B79E-E32F79352A61}">
      <dgm:prSet/>
      <dgm:spPr/>
      <dgm:t>
        <a:bodyPr/>
        <a:lstStyle/>
        <a:p>
          <a:endParaRPr lang="en-GB"/>
        </a:p>
      </dgm:t>
    </dgm:pt>
    <dgm:pt modelId="{52DF14FA-EDC0-4AF8-8658-BB003F5E36F0}" type="sibTrans" cxnId="{A28F26B8-5C7A-4A89-B79E-E32F79352A61}">
      <dgm:prSet/>
      <dgm:spPr/>
      <dgm:t>
        <a:bodyPr/>
        <a:lstStyle/>
        <a:p>
          <a:endParaRPr lang="en-GB"/>
        </a:p>
      </dgm:t>
    </dgm:pt>
    <dgm:pt modelId="{1591D880-6DFF-48E0-BA9D-799F8C60B603}">
      <dgm:prSet/>
      <dgm:spPr/>
      <dgm:t>
        <a:bodyPr/>
        <a:lstStyle/>
        <a:p>
          <a:r>
            <a:rPr lang="en-GB" dirty="0"/>
            <a:t>Systems Librarian</a:t>
          </a:r>
        </a:p>
      </dgm:t>
    </dgm:pt>
    <dgm:pt modelId="{32D3F9A6-6B1C-4FDE-B5BA-FC767F2C6F62}" type="parTrans" cxnId="{89B976C4-C953-4010-8E25-2D3DCFE9F974}">
      <dgm:prSet/>
      <dgm:spPr/>
    </dgm:pt>
    <dgm:pt modelId="{66A867E2-F384-44BD-925C-2FD65787C944}" type="sibTrans" cxnId="{89B976C4-C953-4010-8E25-2D3DCFE9F974}">
      <dgm:prSet/>
      <dgm:spPr/>
    </dgm:pt>
    <dgm:pt modelId="{B9D35B1C-353D-47D3-9D26-CEE1B322EC47}">
      <dgm:prSet/>
      <dgm:spPr/>
      <dgm:t>
        <a:bodyPr/>
        <a:lstStyle/>
        <a:p>
          <a:r>
            <a:rPr lang="en-GB" dirty="0"/>
            <a:t>AL Systems</a:t>
          </a:r>
        </a:p>
      </dgm:t>
    </dgm:pt>
    <dgm:pt modelId="{BD4190A6-1ADA-40F6-8E0F-CDBF643682B7}" type="parTrans" cxnId="{802DB455-68B2-436E-9768-3475FFB5F311}">
      <dgm:prSet/>
      <dgm:spPr/>
    </dgm:pt>
    <dgm:pt modelId="{82A850AE-0E24-49B3-A282-09D277B007F8}" type="sibTrans" cxnId="{802DB455-68B2-436E-9768-3475FFB5F311}">
      <dgm:prSet/>
      <dgm:spPr/>
    </dgm:pt>
    <dgm:pt modelId="{C0B0D586-F4FF-4856-901A-7A318EBE35BC}">
      <dgm:prSet/>
      <dgm:spPr/>
      <dgm:t>
        <a:bodyPr/>
        <a:lstStyle/>
        <a:p>
          <a:r>
            <a:rPr lang="en-GB" dirty="0"/>
            <a:t>AL Customer Services</a:t>
          </a:r>
        </a:p>
      </dgm:t>
    </dgm:pt>
    <dgm:pt modelId="{DE715791-7A95-4E28-B91D-C592B17643B0}" type="parTrans" cxnId="{6BC9D96F-4765-4B8F-9639-A6BDBF5F8A51}">
      <dgm:prSet/>
      <dgm:spPr/>
    </dgm:pt>
    <dgm:pt modelId="{5A7F922F-D269-42E1-AB55-AEC4B3654866}" type="sibTrans" cxnId="{6BC9D96F-4765-4B8F-9639-A6BDBF5F8A51}">
      <dgm:prSet/>
      <dgm:spPr/>
    </dgm:pt>
    <dgm:pt modelId="{D6A1D072-088F-4D13-AD17-6B6B63697FC7}" type="pres">
      <dgm:prSet presAssocID="{CF59D050-AD33-466D-AD8B-C0214DB9460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F4ABE33-0C68-4452-9D58-4A54BDB21D14}" type="pres">
      <dgm:prSet presAssocID="{0F2B615B-EC60-4C82-B536-62294AB44CAE}" presName="hierRoot1" presStyleCnt="0">
        <dgm:presLayoutVars>
          <dgm:hierBranch val="init"/>
        </dgm:presLayoutVars>
      </dgm:prSet>
      <dgm:spPr/>
    </dgm:pt>
    <dgm:pt modelId="{873F556E-B9F1-4AEC-BEFD-2E019DEFB08A}" type="pres">
      <dgm:prSet presAssocID="{0F2B615B-EC60-4C82-B536-62294AB44CAE}" presName="rootComposite1" presStyleCnt="0"/>
      <dgm:spPr/>
    </dgm:pt>
    <dgm:pt modelId="{26CF6E1F-252B-43B7-B177-4539AC7C3EA7}" type="pres">
      <dgm:prSet presAssocID="{0F2B615B-EC60-4C82-B536-62294AB44CAE}" presName="rootText1" presStyleLbl="node0" presStyleIdx="0" presStyleCnt="1">
        <dgm:presLayoutVars>
          <dgm:chPref val="3"/>
        </dgm:presLayoutVars>
      </dgm:prSet>
      <dgm:spPr/>
    </dgm:pt>
    <dgm:pt modelId="{1EDE4D6C-B575-4B94-B907-9132187821DE}" type="pres">
      <dgm:prSet presAssocID="{0F2B615B-EC60-4C82-B536-62294AB44CAE}" presName="rootConnector1" presStyleLbl="node1" presStyleIdx="0" presStyleCnt="0"/>
      <dgm:spPr/>
    </dgm:pt>
    <dgm:pt modelId="{0A766440-21E3-4612-8EA0-2B8BA805C848}" type="pres">
      <dgm:prSet presAssocID="{0F2B615B-EC60-4C82-B536-62294AB44CAE}" presName="hierChild2" presStyleCnt="0"/>
      <dgm:spPr/>
    </dgm:pt>
    <dgm:pt modelId="{7E5E2E56-F2B0-49A4-8C7A-93A6BEBFF6AB}" type="pres">
      <dgm:prSet presAssocID="{19A7222C-B6C4-4AAC-9DD8-C936CF2135F4}" presName="Name37" presStyleLbl="parChTrans1D2" presStyleIdx="0" presStyleCnt="3"/>
      <dgm:spPr/>
    </dgm:pt>
    <dgm:pt modelId="{238E070C-E46E-4769-8469-DCC4645A1222}" type="pres">
      <dgm:prSet presAssocID="{B077C4B5-6D78-402B-86CE-64095EC98ADE}" presName="hierRoot2" presStyleCnt="0">
        <dgm:presLayoutVars>
          <dgm:hierBranch val="init"/>
        </dgm:presLayoutVars>
      </dgm:prSet>
      <dgm:spPr/>
    </dgm:pt>
    <dgm:pt modelId="{58DE4F39-E613-4C76-A839-BF01B87AA3DA}" type="pres">
      <dgm:prSet presAssocID="{B077C4B5-6D78-402B-86CE-64095EC98ADE}" presName="rootComposite" presStyleCnt="0"/>
      <dgm:spPr/>
    </dgm:pt>
    <dgm:pt modelId="{E898D268-67B7-4B58-A079-DD5419416178}" type="pres">
      <dgm:prSet presAssocID="{B077C4B5-6D78-402B-86CE-64095EC98ADE}" presName="rootText" presStyleLbl="node2" presStyleIdx="0" presStyleCnt="3">
        <dgm:presLayoutVars>
          <dgm:chPref val="3"/>
        </dgm:presLayoutVars>
      </dgm:prSet>
      <dgm:spPr/>
    </dgm:pt>
    <dgm:pt modelId="{21B4901D-0375-41D5-AE24-3B0C1E89799C}" type="pres">
      <dgm:prSet presAssocID="{B077C4B5-6D78-402B-86CE-64095EC98ADE}" presName="rootConnector" presStyleLbl="node2" presStyleIdx="0" presStyleCnt="3"/>
      <dgm:spPr/>
    </dgm:pt>
    <dgm:pt modelId="{4C7F0E4B-DC35-4BDD-915A-5349949915A3}" type="pres">
      <dgm:prSet presAssocID="{B077C4B5-6D78-402B-86CE-64095EC98ADE}" presName="hierChild4" presStyleCnt="0"/>
      <dgm:spPr/>
    </dgm:pt>
    <dgm:pt modelId="{06AE1BE3-AB65-4C9A-BA5F-679FF7386F47}" type="pres">
      <dgm:prSet presAssocID="{8E012B62-2E36-4A13-A0CC-406546BA6E22}" presName="Name37" presStyleLbl="parChTrans1D3" presStyleIdx="0" presStyleCnt="6"/>
      <dgm:spPr/>
    </dgm:pt>
    <dgm:pt modelId="{0A6B13B0-3C5C-41EF-AEB3-A392CF6DC465}" type="pres">
      <dgm:prSet presAssocID="{6B521A8C-1CD7-44DA-9493-9F0C950883E2}" presName="hierRoot2" presStyleCnt="0">
        <dgm:presLayoutVars>
          <dgm:hierBranch val="init"/>
        </dgm:presLayoutVars>
      </dgm:prSet>
      <dgm:spPr/>
    </dgm:pt>
    <dgm:pt modelId="{9F110C0C-1976-4BC3-A629-C1BCE9FA5A9B}" type="pres">
      <dgm:prSet presAssocID="{6B521A8C-1CD7-44DA-9493-9F0C950883E2}" presName="rootComposite" presStyleCnt="0"/>
      <dgm:spPr/>
    </dgm:pt>
    <dgm:pt modelId="{BE08D4B3-28EE-4616-B7B1-A058D4216249}" type="pres">
      <dgm:prSet presAssocID="{6B521A8C-1CD7-44DA-9493-9F0C950883E2}" presName="rootText" presStyleLbl="node3" presStyleIdx="0" presStyleCnt="6" custLinFactY="21506" custLinFactNeighborX="-8052" custLinFactNeighborY="100000">
        <dgm:presLayoutVars>
          <dgm:chPref val="3"/>
        </dgm:presLayoutVars>
      </dgm:prSet>
      <dgm:spPr/>
    </dgm:pt>
    <dgm:pt modelId="{1D084F92-2DEE-4CF5-901F-8C4DA9144FBC}" type="pres">
      <dgm:prSet presAssocID="{6B521A8C-1CD7-44DA-9493-9F0C950883E2}" presName="rootConnector" presStyleLbl="node3" presStyleIdx="0" presStyleCnt="6"/>
      <dgm:spPr/>
    </dgm:pt>
    <dgm:pt modelId="{86174D93-3C5F-45C3-A9CE-47324E0DECEB}" type="pres">
      <dgm:prSet presAssocID="{6B521A8C-1CD7-44DA-9493-9F0C950883E2}" presName="hierChild4" presStyleCnt="0"/>
      <dgm:spPr/>
    </dgm:pt>
    <dgm:pt modelId="{D90D0EE7-FB03-4667-B01A-09ED0B8AB134}" type="pres">
      <dgm:prSet presAssocID="{6B521A8C-1CD7-44DA-9493-9F0C950883E2}" presName="hierChild5" presStyleCnt="0"/>
      <dgm:spPr/>
    </dgm:pt>
    <dgm:pt modelId="{701748F0-33D6-4278-8F7D-9F593AAFE035}" type="pres">
      <dgm:prSet presAssocID="{68E63EFC-ECD6-4AEF-A574-A3B7DC3DEA8C}" presName="Name37" presStyleLbl="parChTrans1D3" presStyleIdx="1" presStyleCnt="6"/>
      <dgm:spPr/>
    </dgm:pt>
    <dgm:pt modelId="{D6F4FF29-AB3A-43B1-9D9D-82386D964D1F}" type="pres">
      <dgm:prSet presAssocID="{4328CA1E-15D5-404E-8FA1-8A0F3B0A8235}" presName="hierRoot2" presStyleCnt="0">
        <dgm:presLayoutVars>
          <dgm:hierBranch val="init"/>
        </dgm:presLayoutVars>
      </dgm:prSet>
      <dgm:spPr/>
    </dgm:pt>
    <dgm:pt modelId="{27FABCF0-0649-47E5-8451-E5285EE0D1AA}" type="pres">
      <dgm:prSet presAssocID="{4328CA1E-15D5-404E-8FA1-8A0F3B0A8235}" presName="rootComposite" presStyleCnt="0"/>
      <dgm:spPr/>
    </dgm:pt>
    <dgm:pt modelId="{3580CA10-C65C-4B36-BD9F-074C681E4082}" type="pres">
      <dgm:prSet presAssocID="{4328CA1E-15D5-404E-8FA1-8A0F3B0A8235}" presName="rootText" presStyleLbl="node3" presStyleIdx="1" presStyleCnt="6" custLinFactY="6867" custLinFactNeighborX="-7320" custLinFactNeighborY="100000">
        <dgm:presLayoutVars>
          <dgm:chPref val="3"/>
        </dgm:presLayoutVars>
      </dgm:prSet>
      <dgm:spPr/>
    </dgm:pt>
    <dgm:pt modelId="{EE69DB50-AD68-471A-9780-94BE12438F21}" type="pres">
      <dgm:prSet presAssocID="{4328CA1E-15D5-404E-8FA1-8A0F3B0A8235}" presName="rootConnector" presStyleLbl="node3" presStyleIdx="1" presStyleCnt="6"/>
      <dgm:spPr/>
    </dgm:pt>
    <dgm:pt modelId="{ADC5B558-7DF5-4F8B-8BFD-74D582AB52B1}" type="pres">
      <dgm:prSet presAssocID="{4328CA1E-15D5-404E-8FA1-8A0F3B0A8235}" presName="hierChild4" presStyleCnt="0"/>
      <dgm:spPr/>
    </dgm:pt>
    <dgm:pt modelId="{1460FBC2-1CDD-4941-8B29-FD63934A56C3}" type="pres">
      <dgm:prSet presAssocID="{4328CA1E-15D5-404E-8FA1-8A0F3B0A8235}" presName="hierChild5" presStyleCnt="0"/>
      <dgm:spPr/>
    </dgm:pt>
    <dgm:pt modelId="{0675C929-F8FC-4794-9B0C-B9CC28226569}" type="pres">
      <dgm:prSet presAssocID="{DE715791-7A95-4E28-B91D-C592B17643B0}" presName="Name37" presStyleLbl="parChTrans1D3" presStyleIdx="2" presStyleCnt="6"/>
      <dgm:spPr/>
    </dgm:pt>
    <dgm:pt modelId="{0AB5CFFE-FEB9-48CC-8586-FFD869F08944}" type="pres">
      <dgm:prSet presAssocID="{C0B0D586-F4FF-4856-901A-7A318EBE35BC}" presName="hierRoot2" presStyleCnt="0">
        <dgm:presLayoutVars>
          <dgm:hierBranch val="init"/>
        </dgm:presLayoutVars>
      </dgm:prSet>
      <dgm:spPr/>
    </dgm:pt>
    <dgm:pt modelId="{F6A85E8F-27C1-4691-A161-29472218D4C8}" type="pres">
      <dgm:prSet presAssocID="{C0B0D586-F4FF-4856-901A-7A318EBE35BC}" presName="rootComposite" presStyleCnt="0"/>
      <dgm:spPr/>
    </dgm:pt>
    <dgm:pt modelId="{AACA8DF7-3070-4AB5-8E86-F1214527AA9C}" type="pres">
      <dgm:prSet presAssocID="{C0B0D586-F4FF-4856-901A-7A318EBE35BC}" presName="rootText" presStyleLbl="node3" presStyleIdx="2" presStyleCnt="6" custLinFactY="-100000" custLinFactNeighborX="-11712" custLinFactNeighborY="-184002">
        <dgm:presLayoutVars>
          <dgm:chPref val="3"/>
        </dgm:presLayoutVars>
      </dgm:prSet>
      <dgm:spPr/>
    </dgm:pt>
    <dgm:pt modelId="{6B109D8A-D849-4D4E-BBE2-92157999B25B}" type="pres">
      <dgm:prSet presAssocID="{C0B0D586-F4FF-4856-901A-7A318EBE35BC}" presName="rootConnector" presStyleLbl="node3" presStyleIdx="2" presStyleCnt="6"/>
      <dgm:spPr/>
    </dgm:pt>
    <dgm:pt modelId="{9ECE5150-A3F6-4B73-AAC6-D460BF6532FC}" type="pres">
      <dgm:prSet presAssocID="{C0B0D586-F4FF-4856-901A-7A318EBE35BC}" presName="hierChild4" presStyleCnt="0"/>
      <dgm:spPr/>
    </dgm:pt>
    <dgm:pt modelId="{F7576A38-91BE-44E9-82B0-DED0CCB1B427}" type="pres">
      <dgm:prSet presAssocID="{C0B0D586-F4FF-4856-901A-7A318EBE35BC}" presName="hierChild5" presStyleCnt="0"/>
      <dgm:spPr/>
    </dgm:pt>
    <dgm:pt modelId="{29AD15CB-F3A9-4ACB-9B7B-A411B885E699}" type="pres">
      <dgm:prSet presAssocID="{B077C4B5-6D78-402B-86CE-64095EC98ADE}" presName="hierChild5" presStyleCnt="0"/>
      <dgm:spPr/>
    </dgm:pt>
    <dgm:pt modelId="{D5EC0CF1-2C6F-4169-B20A-D2D75C5B4996}" type="pres">
      <dgm:prSet presAssocID="{772254BD-0C82-4102-A131-C667FF753C5F}" presName="Name37" presStyleLbl="parChTrans1D2" presStyleIdx="1" presStyleCnt="3"/>
      <dgm:spPr/>
    </dgm:pt>
    <dgm:pt modelId="{54AE4972-733F-43B4-A3EE-62362BA4936A}" type="pres">
      <dgm:prSet presAssocID="{A8DAE2CD-C869-4835-BC42-B23AE81370A2}" presName="hierRoot2" presStyleCnt="0">
        <dgm:presLayoutVars>
          <dgm:hierBranch val="init"/>
        </dgm:presLayoutVars>
      </dgm:prSet>
      <dgm:spPr/>
    </dgm:pt>
    <dgm:pt modelId="{9B777D03-EDC2-40A8-B05E-C3641B80B3DD}" type="pres">
      <dgm:prSet presAssocID="{A8DAE2CD-C869-4835-BC42-B23AE81370A2}" presName="rootComposite" presStyleCnt="0"/>
      <dgm:spPr/>
    </dgm:pt>
    <dgm:pt modelId="{7B538E1D-C89A-4A53-884F-1E88497C1C49}" type="pres">
      <dgm:prSet presAssocID="{A8DAE2CD-C869-4835-BC42-B23AE81370A2}" presName="rootText" presStyleLbl="node2" presStyleIdx="1" presStyleCnt="3">
        <dgm:presLayoutVars>
          <dgm:chPref val="3"/>
        </dgm:presLayoutVars>
      </dgm:prSet>
      <dgm:spPr/>
    </dgm:pt>
    <dgm:pt modelId="{00315A69-FE85-42C9-91A8-2EBBAB9AC6DD}" type="pres">
      <dgm:prSet presAssocID="{A8DAE2CD-C869-4835-BC42-B23AE81370A2}" presName="rootConnector" presStyleLbl="node2" presStyleIdx="1" presStyleCnt="3"/>
      <dgm:spPr/>
    </dgm:pt>
    <dgm:pt modelId="{727EFB1E-B077-449E-A54C-B6B8F569E7AA}" type="pres">
      <dgm:prSet presAssocID="{A8DAE2CD-C869-4835-BC42-B23AE81370A2}" presName="hierChild4" presStyleCnt="0"/>
      <dgm:spPr/>
    </dgm:pt>
    <dgm:pt modelId="{2B70A153-000C-4A08-986B-C9C4AF92456E}" type="pres">
      <dgm:prSet presAssocID="{DA45D24D-D021-441D-804A-D283E33A1618}" presName="Name37" presStyleLbl="parChTrans1D3" presStyleIdx="3" presStyleCnt="6"/>
      <dgm:spPr/>
    </dgm:pt>
    <dgm:pt modelId="{FF21AAB2-AE90-458A-A70A-44F70921A851}" type="pres">
      <dgm:prSet presAssocID="{FBCF69D1-2873-4150-A932-C76E3A80AD8B}" presName="hierRoot2" presStyleCnt="0">
        <dgm:presLayoutVars>
          <dgm:hierBranch val="init"/>
        </dgm:presLayoutVars>
      </dgm:prSet>
      <dgm:spPr/>
    </dgm:pt>
    <dgm:pt modelId="{258119CD-1425-4878-889F-0CB7C6BC81BF}" type="pres">
      <dgm:prSet presAssocID="{FBCF69D1-2873-4150-A932-C76E3A80AD8B}" presName="rootComposite" presStyleCnt="0"/>
      <dgm:spPr/>
    </dgm:pt>
    <dgm:pt modelId="{BFF8800D-1A16-4D15-BDDA-4BA3C7E2085D}" type="pres">
      <dgm:prSet presAssocID="{FBCF69D1-2873-4150-A932-C76E3A80AD8B}" presName="rootText" presStyleLbl="node3" presStyleIdx="3" presStyleCnt="6">
        <dgm:presLayoutVars>
          <dgm:chPref val="3"/>
        </dgm:presLayoutVars>
      </dgm:prSet>
      <dgm:spPr/>
    </dgm:pt>
    <dgm:pt modelId="{4005FDD7-559E-419B-9F02-45B73F5AE722}" type="pres">
      <dgm:prSet presAssocID="{FBCF69D1-2873-4150-A932-C76E3A80AD8B}" presName="rootConnector" presStyleLbl="node3" presStyleIdx="3" presStyleCnt="6"/>
      <dgm:spPr/>
    </dgm:pt>
    <dgm:pt modelId="{16E74F82-C53B-4DBC-A3CA-17300F2C6240}" type="pres">
      <dgm:prSet presAssocID="{FBCF69D1-2873-4150-A932-C76E3A80AD8B}" presName="hierChild4" presStyleCnt="0"/>
      <dgm:spPr/>
    </dgm:pt>
    <dgm:pt modelId="{CDC91EC3-6585-43C4-94C8-19A1C530A193}" type="pres">
      <dgm:prSet presAssocID="{FBCF69D1-2873-4150-A932-C76E3A80AD8B}" presName="hierChild5" presStyleCnt="0"/>
      <dgm:spPr/>
    </dgm:pt>
    <dgm:pt modelId="{8332CC96-D66B-4156-B1FD-1889D7D29F96}" type="pres">
      <dgm:prSet presAssocID="{70A06791-0465-44F0-9C8B-BF128941008A}" presName="Name37" presStyleLbl="parChTrans1D3" presStyleIdx="4" presStyleCnt="6"/>
      <dgm:spPr/>
    </dgm:pt>
    <dgm:pt modelId="{003421D3-2C73-4FC0-9785-65C2862023E5}" type="pres">
      <dgm:prSet presAssocID="{E35734C3-170D-422B-B981-1C01A4D71A46}" presName="hierRoot2" presStyleCnt="0">
        <dgm:presLayoutVars>
          <dgm:hierBranch val="init"/>
        </dgm:presLayoutVars>
      </dgm:prSet>
      <dgm:spPr/>
    </dgm:pt>
    <dgm:pt modelId="{E56190D5-BF98-4DE2-84B6-392CBC24D943}" type="pres">
      <dgm:prSet presAssocID="{E35734C3-170D-422B-B981-1C01A4D71A46}" presName="rootComposite" presStyleCnt="0"/>
      <dgm:spPr/>
    </dgm:pt>
    <dgm:pt modelId="{CA24E657-D78C-44E3-B493-E0F1E530CE48}" type="pres">
      <dgm:prSet presAssocID="{E35734C3-170D-422B-B981-1C01A4D71A46}" presName="rootText" presStyleLbl="node3" presStyleIdx="4" presStyleCnt="6">
        <dgm:presLayoutVars>
          <dgm:chPref val="3"/>
        </dgm:presLayoutVars>
      </dgm:prSet>
      <dgm:spPr/>
    </dgm:pt>
    <dgm:pt modelId="{719FBF69-047D-4797-9F25-B03C89C788F6}" type="pres">
      <dgm:prSet presAssocID="{E35734C3-170D-422B-B981-1C01A4D71A46}" presName="rootConnector" presStyleLbl="node3" presStyleIdx="4" presStyleCnt="6"/>
      <dgm:spPr/>
    </dgm:pt>
    <dgm:pt modelId="{B26088B2-C452-49FF-9EE9-91F9415268B9}" type="pres">
      <dgm:prSet presAssocID="{E35734C3-170D-422B-B981-1C01A4D71A46}" presName="hierChild4" presStyleCnt="0"/>
      <dgm:spPr/>
    </dgm:pt>
    <dgm:pt modelId="{2936565C-0DEC-4003-A815-DE1BA33FDAB5}" type="pres">
      <dgm:prSet presAssocID="{E35734C3-170D-422B-B981-1C01A4D71A46}" presName="hierChild5" presStyleCnt="0"/>
      <dgm:spPr/>
    </dgm:pt>
    <dgm:pt modelId="{C5E6E509-2544-4F94-8BB9-3E24CE09602C}" type="pres">
      <dgm:prSet presAssocID="{A8DAE2CD-C869-4835-BC42-B23AE81370A2}" presName="hierChild5" presStyleCnt="0"/>
      <dgm:spPr/>
    </dgm:pt>
    <dgm:pt modelId="{5C7AD792-BDDC-4663-9CB4-061E56344E1B}" type="pres">
      <dgm:prSet presAssocID="{32D3F9A6-6B1C-4FDE-B5BA-FC767F2C6F62}" presName="Name37" presStyleLbl="parChTrans1D2" presStyleIdx="2" presStyleCnt="3"/>
      <dgm:spPr/>
    </dgm:pt>
    <dgm:pt modelId="{888A5F55-9E73-41E9-ACCA-DF336027CA2C}" type="pres">
      <dgm:prSet presAssocID="{1591D880-6DFF-48E0-BA9D-799F8C60B603}" presName="hierRoot2" presStyleCnt="0">
        <dgm:presLayoutVars>
          <dgm:hierBranch val="init"/>
        </dgm:presLayoutVars>
      </dgm:prSet>
      <dgm:spPr/>
    </dgm:pt>
    <dgm:pt modelId="{3372B4D4-D558-4454-B067-9D9874A4E804}" type="pres">
      <dgm:prSet presAssocID="{1591D880-6DFF-48E0-BA9D-799F8C60B603}" presName="rootComposite" presStyleCnt="0"/>
      <dgm:spPr/>
    </dgm:pt>
    <dgm:pt modelId="{FD873E71-D9F5-4554-97A3-80525992D425}" type="pres">
      <dgm:prSet presAssocID="{1591D880-6DFF-48E0-BA9D-799F8C60B603}" presName="rootText" presStyleLbl="node2" presStyleIdx="2" presStyleCnt="3">
        <dgm:presLayoutVars>
          <dgm:chPref val="3"/>
        </dgm:presLayoutVars>
      </dgm:prSet>
      <dgm:spPr/>
    </dgm:pt>
    <dgm:pt modelId="{366AC4B9-6DD0-4029-AD8D-D735CBF539DF}" type="pres">
      <dgm:prSet presAssocID="{1591D880-6DFF-48E0-BA9D-799F8C60B603}" presName="rootConnector" presStyleLbl="node2" presStyleIdx="2" presStyleCnt="3"/>
      <dgm:spPr/>
    </dgm:pt>
    <dgm:pt modelId="{A5414EF6-0BB7-4D65-B1E7-834D9D2B1351}" type="pres">
      <dgm:prSet presAssocID="{1591D880-6DFF-48E0-BA9D-799F8C60B603}" presName="hierChild4" presStyleCnt="0"/>
      <dgm:spPr/>
    </dgm:pt>
    <dgm:pt modelId="{6F6BCFAA-941F-41FA-923C-D2BE1BDAE3CE}" type="pres">
      <dgm:prSet presAssocID="{BD4190A6-1ADA-40F6-8E0F-CDBF643682B7}" presName="Name37" presStyleLbl="parChTrans1D3" presStyleIdx="5" presStyleCnt="6"/>
      <dgm:spPr/>
    </dgm:pt>
    <dgm:pt modelId="{0FD6497B-E21B-432E-A836-2A187D1CD430}" type="pres">
      <dgm:prSet presAssocID="{B9D35B1C-353D-47D3-9D26-CEE1B322EC47}" presName="hierRoot2" presStyleCnt="0">
        <dgm:presLayoutVars>
          <dgm:hierBranch val="init"/>
        </dgm:presLayoutVars>
      </dgm:prSet>
      <dgm:spPr/>
    </dgm:pt>
    <dgm:pt modelId="{F674B86C-D9A4-452C-A0C5-AABA06464017}" type="pres">
      <dgm:prSet presAssocID="{B9D35B1C-353D-47D3-9D26-CEE1B322EC47}" presName="rootComposite" presStyleCnt="0"/>
      <dgm:spPr/>
    </dgm:pt>
    <dgm:pt modelId="{63A20B66-527D-4DA3-B819-A11A83F6987B}" type="pres">
      <dgm:prSet presAssocID="{B9D35B1C-353D-47D3-9D26-CEE1B322EC47}" presName="rootText" presStyleLbl="node3" presStyleIdx="5" presStyleCnt="6">
        <dgm:presLayoutVars>
          <dgm:chPref val="3"/>
        </dgm:presLayoutVars>
      </dgm:prSet>
      <dgm:spPr/>
    </dgm:pt>
    <dgm:pt modelId="{191E07DB-12D4-47C0-B935-5FEB50C567A7}" type="pres">
      <dgm:prSet presAssocID="{B9D35B1C-353D-47D3-9D26-CEE1B322EC47}" presName="rootConnector" presStyleLbl="node3" presStyleIdx="5" presStyleCnt="6"/>
      <dgm:spPr/>
    </dgm:pt>
    <dgm:pt modelId="{8A825263-15FD-47BD-A388-B43E69CE3ADB}" type="pres">
      <dgm:prSet presAssocID="{B9D35B1C-353D-47D3-9D26-CEE1B322EC47}" presName="hierChild4" presStyleCnt="0"/>
      <dgm:spPr/>
    </dgm:pt>
    <dgm:pt modelId="{DAF87545-DAEB-4C0B-A56F-A913AB623420}" type="pres">
      <dgm:prSet presAssocID="{B9D35B1C-353D-47D3-9D26-CEE1B322EC47}" presName="hierChild5" presStyleCnt="0"/>
      <dgm:spPr/>
    </dgm:pt>
    <dgm:pt modelId="{BF149C93-2922-4A14-8347-C6E103A3D581}" type="pres">
      <dgm:prSet presAssocID="{1591D880-6DFF-48E0-BA9D-799F8C60B603}" presName="hierChild5" presStyleCnt="0"/>
      <dgm:spPr/>
    </dgm:pt>
    <dgm:pt modelId="{D57170A1-A605-4985-BE97-D00D3C2326BA}" type="pres">
      <dgm:prSet presAssocID="{0F2B615B-EC60-4C82-B536-62294AB44CAE}" presName="hierChild3" presStyleCnt="0"/>
      <dgm:spPr/>
    </dgm:pt>
  </dgm:ptLst>
  <dgm:cxnLst>
    <dgm:cxn modelId="{52805F00-184E-4126-BF93-6AAFE207823C}" srcId="{B077C4B5-6D78-402B-86CE-64095EC98ADE}" destId="{6B521A8C-1CD7-44DA-9493-9F0C950883E2}" srcOrd="0" destOrd="0" parTransId="{8E012B62-2E36-4A13-A0CC-406546BA6E22}" sibTransId="{E5CB8421-D321-41D9-86E1-9B3788B53B96}"/>
    <dgm:cxn modelId="{90DF010F-3781-4392-A57B-C7D8F92F8199}" srcId="{0F2B615B-EC60-4C82-B536-62294AB44CAE}" destId="{B077C4B5-6D78-402B-86CE-64095EC98ADE}" srcOrd="0" destOrd="0" parTransId="{19A7222C-B6C4-4AAC-9DD8-C936CF2135F4}" sibTransId="{19220B87-2391-4CC2-BED9-810BA9035096}"/>
    <dgm:cxn modelId="{1F420D13-5214-458D-912E-C18EF8658778}" type="presOf" srcId="{E35734C3-170D-422B-B981-1C01A4D71A46}" destId="{CA24E657-D78C-44E3-B493-E0F1E530CE48}" srcOrd="0" destOrd="0" presId="urn:microsoft.com/office/officeart/2005/8/layout/orgChart1"/>
    <dgm:cxn modelId="{D5F3F819-232E-49CF-9F87-D0C96C17558D}" type="presOf" srcId="{68E63EFC-ECD6-4AEF-A574-A3B7DC3DEA8C}" destId="{701748F0-33D6-4278-8F7D-9F593AAFE035}" srcOrd="0" destOrd="0" presId="urn:microsoft.com/office/officeart/2005/8/layout/orgChart1"/>
    <dgm:cxn modelId="{63EDF71C-2038-4485-A489-83F104A6A56A}" type="presOf" srcId="{B9D35B1C-353D-47D3-9D26-CEE1B322EC47}" destId="{191E07DB-12D4-47C0-B935-5FEB50C567A7}" srcOrd="1" destOrd="0" presId="urn:microsoft.com/office/officeart/2005/8/layout/orgChart1"/>
    <dgm:cxn modelId="{F759FE36-C194-428D-8643-E06AB302B300}" type="presOf" srcId="{8E012B62-2E36-4A13-A0CC-406546BA6E22}" destId="{06AE1BE3-AB65-4C9A-BA5F-679FF7386F47}" srcOrd="0" destOrd="0" presId="urn:microsoft.com/office/officeart/2005/8/layout/orgChart1"/>
    <dgm:cxn modelId="{22603C42-D44D-46D0-B5E7-C812A7505B0B}" type="presOf" srcId="{FBCF69D1-2873-4150-A932-C76E3A80AD8B}" destId="{4005FDD7-559E-419B-9F02-45B73F5AE722}" srcOrd="1" destOrd="0" presId="urn:microsoft.com/office/officeart/2005/8/layout/orgChart1"/>
    <dgm:cxn modelId="{030D6D6A-0370-4FDC-931C-B0574B4AF81D}" type="presOf" srcId="{E35734C3-170D-422B-B981-1C01A4D71A46}" destId="{719FBF69-047D-4797-9F25-B03C89C788F6}" srcOrd="1" destOrd="0" presId="urn:microsoft.com/office/officeart/2005/8/layout/orgChart1"/>
    <dgm:cxn modelId="{7655164B-2E48-490B-A052-8A87296994D9}" type="presOf" srcId="{CF59D050-AD33-466D-AD8B-C0214DB94608}" destId="{D6A1D072-088F-4D13-AD17-6B6B63697FC7}" srcOrd="0" destOrd="0" presId="urn:microsoft.com/office/officeart/2005/8/layout/orgChart1"/>
    <dgm:cxn modelId="{C873AA4F-4AAA-4A7C-8AD9-CC2E53EF2EA5}" type="presOf" srcId="{C0B0D586-F4FF-4856-901A-7A318EBE35BC}" destId="{AACA8DF7-3070-4AB5-8E86-F1214527AA9C}" srcOrd="0" destOrd="0" presId="urn:microsoft.com/office/officeart/2005/8/layout/orgChart1"/>
    <dgm:cxn modelId="{6BC9D96F-4765-4B8F-9639-A6BDBF5F8A51}" srcId="{B077C4B5-6D78-402B-86CE-64095EC98ADE}" destId="{C0B0D586-F4FF-4856-901A-7A318EBE35BC}" srcOrd="2" destOrd="0" parTransId="{DE715791-7A95-4E28-B91D-C592B17643B0}" sibTransId="{5A7F922F-D269-42E1-AB55-AEC4B3654866}"/>
    <dgm:cxn modelId="{7FDD5A53-0D0F-45F9-9807-D3F81734041C}" type="presOf" srcId="{32D3F9A6-6B1C-4FDE-B5BA-FC767F2C6F62}" destId="{5C7AD792-BDDC-4663-9CB4-061E56344E1B}" srcOrd="0" destOrd="0" presId="urn:microsoft.com/office/officeart/2005/8/layout/orgChart1"/>
    <dgm:cxn modelId="{BD61D353-0960-4C6F-BFF9-3E9883C16E2F}" type="presOf" srcId="{70A06791-0465-44F0-9C8B-BF128941008A}" destId="{8332CC96-D66B-4156-B1FD-1889D7D29F96}" srcOrd="0" destOrd="0" presId="urn:microsoft.com/office/officeart/2005/8/layout/orgChart1"/>
    <dgm:cxn modelId="{B3E38875-B149-49DB-9DB5-2A6C3A676DA5}" type="presOf" srcId="{B9D35B1C-353D-47D3-9D26-CEE1B322EC47}" destId="{63A20B66-527D-4DA3-B819-A11A83F6987B}" srcOrd="0" destOrd="0" presId="urn:microsoft.com/office/officeart/2005/8/layout/orgChart1"/>
    <dgm:cxn modelId="{802DB455-68B2-436E-9768-3475FFB5F311}" srcId="{1591D880-6DFF-48E0-BA9D-799F8C60B603}" destId="{B9D35B1C-353D-47D3-9D26-CEE1B322EC47}" srcOrd="0" destOrd="0" parTransId="{BD4190A6-1ADA-40F6-8E0F-CDBF643682B7}" sibTransId="{82A850AE-0E24-49B3-A282-09D277B007F8}"/>
    <dgm:cxn modelId="{85E18C56-D075-41DA-A06C-BDAE25769EFB}" type="presOf" srcId="{A8DAE2CD-C869-4835-BC42-B23AE81370A2}" destId="{7B538E1D-C89A-4A53-884F-1E88497C1C49}" srcOrd="0" destOrd="0" presId="urn:microsoft.com/office/officeart/2005/8/layout/orgChart1"/>
    <dgm:cxn modelId="{2006CB58-C242-44A5-B2B7-26A35D96B760}" type="presOf" srcId="{C0B0D586-F4FF-4856-901A-7A318EBE35BC}" destId="{6B109D8A-D849-4D4E-BBE2-92157999B25B}" srcOrd="1" destOrd="0" presId="urn:microsoft.com/office/officeart/2005/8/layout/orgChart1"/>
    <dgm:cxn modelId="{C4FDD358-C5A1-4045-886C-AC42D2080549}" srcId="{0F2B615B-EC60-4C82-B536-62294AB44CAE}" destId="{A8DAE2CD-C869-4835-BC42-B23AE81370A2}" srcOrd="1" destOrd="0" parTransId="{772254BD-0C82-4102-A131-C667FF753C5F}" sibTransId="{4E3642A3-4D68-4774-A962-4E54133ACE70}"/>
    <dgm:cxn modelId="{7F8F715A-AD6F-4D8F-94B5-3F8F9C8831D7}" type="presOf" srcId="{1591D880-6DFF-48E0-BA9D-799F8C60B603}" destId="{FD873E71-D9F5-4554-97A3-80525992D425}" srcOrd="0" destOrd="0" presId="urn:microsoft.com/office/officeart/2005/8/layout/orgChart1"/>
    <dgm:cxn modelId="{196AEB5A-6B24-430E-B4BA-833A20A96619}" type="presOf" srcId="{B077C4B5-6D78-402B-86CE-64095EC98ADE}" destId="{21B4901D-0375-41D5-AE24-3B0C1E89799C}" srcOrd="1" destOrd="0" presId="urn:microsoft.com/office/officeart/2005/8/layout/orgChart1"/>
    <dgm:cxn modelId="{178F0985-53C2-405A-9781-724BD4026CDB}" type="presOf" srcId="{6B521A8C-1CD7-44DA-9493-9F0C950883E2}" destId="{BE08D4B3-28EE-4616-B7B1-A058D4216249}" srcOrd="0" destOrd="0" presId="urn:microsoft.com/office/officeart/2005/8/layout/orgChart1"/>
    <dgm:cxn modelId="{FAC9EE8E-EAB1-4C1D-B352-23C6B3AFD3CC}" type="presOf" srcId="{DA45D24D-D021-441D-804A-D283E33A1618}" destId="{2B70A153-000C-4A08-986B-C9C4AF92456E}" srcOrd="0" destOrd="0" presId="urn:microsoft.com/office/officeart/2005/8/layout/orgChart1"/>
    <dgm:cxn modelId="{1975509D-6179-4ADC-BD0B-FDD294A26A97}" type="presOf" srcId="{6B521A8C-1CD7-44DA-9493-9F0C950883E2}" destId="{1D084F92-2DEE-4CF5-901F-8C4DA9144FBC}" srcOrd="1" destOrd="0" presId="urn:microsoft.com/office/officeart/2005/8/layout/orgChart1"/>
    <dgm:cxn modelId="{320596AB-FA45-4476-A802-212227962C14}" type="presOf" srcId="{0F2B615B-EC60-4C82-B536-62294AB44CAE}" destId="{1EDE4D6C-B575-4B94-B907-9132187821DE}" srcOrd="1" destOrd="0" presId="urn:microsoft.com/office/officeart/2005/8/layout/orgChart1"/>
    <dgm:cxn modelId="{8D3EDFAE-1188-48DB-BFCF-DB81C2037FC3}" srcId="{B077C4B5-6D78-402B-86CE-64095EC98ADE}" destId="{4328CA1E-15D5-404E-8FA1-8A0F3B0A8235}" srcOrd="1" destOrd="0" parTransId="{68E63EFC-ECD6-4AEF-A574-A3B7DC3DEA8C}" sibTransId="{DFFB982B-6C21-4469-AFA6-9496DB52E593}"/>
    <dgm:cxn modelId="{A28F26B8-5C7A-4A89-B79E-E32F79352A61}" srcId="{A8DAE2CD-C869-4835-BC42-B23AE81370A2}" destId="{E35734C3-170D-422B-B981-1C01A4D71A46}" srcOrd="1" destOrd="0" parTransId="{70A06791-0465-44F0-9C8B-BF128941008A}" sibTransId="{52DF14FA-EDC0-4AF8-8658-BB003F5E36F0}"/>
    <dgm:cxn modelId="{B5BC86C3-09C7-4ABE-8563-AA5757B39CC0}" type="presOf" srcId="{B077C4B5-6D78-402B-86CE-64095EC98ADE}" destId="{E898D268-67B7-4B58-A079-DD5419416178}" srcOrd="0" destOrd="0" presId="urn:microsoft.com/office/officeart/2005/8/layout/orgChart1"/>
    <dgm:cxn modelId="{FE436FC4-EAD4-4A17-955F-55766F18A21C}" type="presOf" srcId="{772254BD-0C82-4102-A131-C667FF753C5F}" destId="{D5EC0CF1-2C6F-4169-B20A-D2D75C5B4996}" srcOrd="0" destOrd="0" presId="urn:microsoft.com/office/officeart/2005/8/layout/orgChart1"/>
    <dgm:cxn modelId="{89B976C4-C953-4010-8E25-2D3DCFE9F974}" srcId="{0F2B615B-EC60-4C82-B536-62294AB44CAE}" destId="{1591D880-6DFF-48E0-BA9D-799F8C60B603}" srcOrd="2" destOrd="0" parTransId="{32D3F9A6-6B1C-4FDE-B5BA-FC767F2C6F62}" sibTransId="{66A867E2-F384-44BD-925C-2FD65787C944}"/>
    <dgm:cxn modelId="{E964A9C5-31CF-48F6-8444-5D6A8C003E26}" type="presOf" srcId="{FBCF69D1-2873-4150-A932-C76E3A80AD8B}" destId="{BFF8800D-1A16-4D15-BDDA-4BA3C7E2085D}" srcOrd="0" destOrd="0" presId="urn:microsoft.com/office/officeart/2005/8/layout/orgChart1"/>
    <dgm:cxn modelId="{46CEFEC8-CCF4-43BD-A91F-518C9F5E45E7}" type="presOf" srcId="{0F2B615B-EC60-4C82-B536-62294AB44CAE}" destId="{26CF6E1F-252B-43B7-B177-4539AC7C3EA7}" srcOrd="0" destOrd="0" presId="urn:microsoft.com/office/officeart/2005/8/layout/orgChart1"/>
    <dgm:cxn modelId="{736FC5CB-DBE4-4E40-940B-7C387ACD0A6C}" type="presOf" srcId="{DE715791-7A95-4E28-B91D-C592B17643B0}" destId="{0675C929-F8FC-4794-9B0C-B9CC28226569}" srcOrd="0" destOrd="0" presId="urn:microsoft.com/office/officeart/2005/8/layout/orgChart1"/>
    <dgm:cxn modelId="{BC04DED3-5CE2-40E8-BEB3-92767B69F82B}" type="presOf" srcId="{4328CA1E-15D5-404E-8FA1-8A0F3B0A8235}" destId="{3580CA10-C65C-4B36-BD9F-074C681E4082}" srcOrd="0" destOrd="0" presId="urn:microsoft.com/office/officeart/2005/8/layout/orgChart1"/>
    <dgm:cxn modelId="{8BA0F3D7-685B-45E9-BA77-5CF126CA45D2}" type="presOf" srcId="{A8DAE2CD-C869-4835-BC42-B23AE81370A2}" destId="{00315A69-FE85-42C9-91A8-2EBBAB9AC6DD}" srcOrd="1" destOrd="0" presId="urn:microsoft.com/office/officeart/2005/8/layout/orgChart1"/>
    <dgm:cxn modelId="{A5D3C2DB-978F-455B-91DB-D7FFAD98AD25}" srcId="{CF59D050-AD33-466D-AD8B-C0214DB94608}" destId="{0F2B615B-EC60-4C82-B536-62294AB44CAE}" srcOrd="0" destOrd="0" parTransId="{82A3776E-8455-4D7B-B3E7-53A2ADC5A2C2}" sibTransId="{DB677A93-02DB-4A51-8E26-5FC199A360A3}"/>
    <dgm:cxn modelId="{F7AFC6DB-A659-4185-908F-AEB431E9F5F7}" type="presOf" srcId="{19A7222C-B6C4-4AAC-9DD8-C936CF2135F4}" destId="{7E5E2E56-F2B0-49A4-8C7A-93A6BEBFF6AB}" srcOrd="0" destOrd="0" presId="urn:microsoft.com/office/officeart/2005/8/layout/orgChart1"/>
    <dgm:cxn modelId="{C0DC6ADC-3E68-4A07-AB66-E16FB3875968}" srcId="{A8DAE2CD-C869-4835-BC42-B23AE81370A2}" destId="{FBCF69D1-2873-4150-A932-C76E3A80AD8B}" srcOrd="0" destOrd="0" parTransId="{DA45D24D-D021-441D-804A-D283E33A1618}" sibTransId="{ABB85613-99BC-4C4D-9E42-D3BC015109B9}"/>
    <dgm:cxn modelId="{741F16E3-BDF7-4590-9C7D-7A10729904C0}" type="presOf" srcId="{4328CA1E-15D5-404E-8FA1-8A0F3B0A8235}" destId="{EE69DB50-AD68-471A-9780-94BE12438F21}" srcOrd="1" destOrd="0" presId="urn:microsoft.com/office/officeart/2005/8/layout/orgChart1"/>
    <dgm:cxn modelId="{2E20EDEC-FFD2-4E1D-869D-A99075C6FB87}" type="presOf" srcId="{1591D880-6DFF-48E0-BA9D-799F8C60B603}" destId="{366AC4B9-6DD0-4029-AD8D-D735CBF539DF}" srcOrd="1" destOrd="0" presId="urn:microsoft.com/office/officeart/2005/8/layout/orgChart1"/>
    <dgm:cxn modelId="{0AAB9DF0-BD7D-439A-8110-BEE03131E9CC}" type="presOf" srcId="{BD4190A6-1ADA-40F6-8E0F-CDBF643682B7}" destId="{6F6BCFAA-941F-41FA-923C-D2BE1BDAE3CE}" srcOrd="0" destOrd="0" presId="urn:microsoft.com/office/officeart/2005/8/layout/orgChart1"/>
    <dgm:cxn modelId="{72F08BAF-9ED2-4BD7-937F-B23EF4B8E00D}" type="presParOf" srcId="{D6A1D072-088F-4D13-AD17-6B6B63697FC7}" destId="{7F4ABE33-0C68-4452-9D58-4A54BDB21D14}" srcOrd="0" destOrd="0" presId="urn:microsoft.com/office/officeart/2005/8/layout/orgChart1"/>
    <dgm:cxn modelId="{C32C497E-4C3A-4D9C-9443-95714BBD0773}" type="presParOf" srcId="{7F4ABE33-0C68-4452-9D58-4A54BDB21D14}" destId="{873F556E-B9F1-4AEC-BEFD-2E019DEFB08A}" srcOrd="0" destOrd="0" presId="urn:microsoft.com/office/officeart/2005/8/layout/orgChart1"/>
    <dgm:cxn modelId="{93DED6F4-0545-4B8A-936E-FAB8FB6D8836}" type="presParOf" srcId="{873F556E-B9F1-4AEC-BEFD-2E019DEFB08A}" destId="{26CF6E1F-252B-43B7-B177-4539AC7C3EA7}" srcOrd="0" destOrd="0" presId="urn:microsoft.com/office/officeart/2005/8/layout/orgChart1"/>
    <dgm:cxn modelId="{8AFCBA15-58D9-442C-A566-392DDDCD6AAB}" type="presParOf" srcId="{873F556E-B9F1-4AEC-BEFD-2E019DEFB08A}" destId="{1EDE4D6C-B575-4B94-B907-9132187821DE}" srcOrd="1" destOrd="0" presId="urn:microsoft.com/office/officeart/2005/8/layout/orgChart1"/>
    <dgm:cxn modelId="{7579A024-3A19-49EC-A383-8FF30BBBD2CF}" type="presParOf" srcId="{7F4ABE33-0C68-4452-9D58-4A54BDB21D14}" destId="{0A766440-21E3-4612-8EA0-2B8BA805C848}" srcOrd="1" destOrd="0" presId="urn:microsoft.com/office/officeart/2005/8/layout/orgChart1"/>
    <dgm:cxn modelId="{8B36B579-9921-4257-B77B-0ED2094E5248}" type="presParOf" srcId="{0A766440-21E3-4612-8EA0-2B8BA805C848}" destId="{7E5E2E56-F2B0-49A4-8C7A-93A6BEBFF6AB}" srcOrd="0" destOrd="0" presId="urn:microsoft.com/office/officeart/2005/8/layout/orgChart1"/>
    <dgm:cxn modelId="{CE8DFA6A-CDAD-453F-9832-9D15F1B0AC6B}" type="presParOf" srcId="{0A766440-21E3-4612-8EA0-2B8BA805C848}" destId="{238E070C-E46E-4769-8469-DCC4645A1222}" srcOrd="1" destOrd="0" presId="urn:microsoft.com/office/officeart/2005/8/layout/orgChart1"/>
    <dgm:cxn modelId="{C19BB830-0F27-4BC8-B636-9B6397502E42}" type="presParOf" srcId="{238E070C-E46E-4769-8469-DCC4645A1222}" destId="{58DE4F39-E613-4C76-A839-BF01B87AA3DA}" srcOrd="0" destOrd="0" presId="urn:microsoft.com/office/officeart/2005/8/layout/orgChart1"/>
    <dgm:cxn modelId="{F9BE0A6F-A5CA-4505-911F-C9EDDEC6760B}" type="presParOf" srcId="{58DE4F39-E613-4C76-A839-BF01B87AA3DA}" destId="{E898D268-67B7-4B58-A079-DD5419416178}" srcOrd="0" destOrd="0" presId="urn:microsoft.com/office/officeart/2005/8/layout/orgChart1"/>
    <dgm:cxn modelId="{AF40F258-DD55-497C-BB82-25C8704EB8E9}" type="presParOf" srcId="{58DE4F39-E613-4C76-A839-BF01B87AA3DA}" destId="{21B4901D-0375-41D5-AE24-3B0C1E89799C}" srcOrd="1" destOrd="0" presId="urn:microsoft.com/office/officeart/2005/8/layout/orgChart1"/>
    <dgm:cxn modelId="{F749EE10-B473-4674-9748-E59E5DB74E00}" type="presParOf" srcId="{238E070C-E46E-4769-8469-DCC4645A1222}" destId="{4C7F0E4B-DC35-4BDD-915A-5349949915A3}" srcOrd="1" destOrd="0" presId="urn:microsoft.com/office/officeart/2005/8/layout/orgChart1"/>
    <dgm:cxn modelId="{CAD37080-DEC2-4E08-B239-92B1CF8329E0}" type="presParOf" srcId="{4C7F0E4B-DC35-4BDD-915A-5349949915A3}" destId="{06AE1BE3-AB65-4C9A-BA5F-679FF7386F47}" srcOrd="0" destOrd="0" presId="urn:microsoft.com/office/officeart/2005/8/layout/orgChart1"/>
    <dgm:cxn modelId="{34F3180C-F755-47A4-B255-581C4EB68484}" type="presParOf" srcId="{4C7F0E4B-DC35-4BDD-915A-5349949915A3}" destId="{0A6B13B0-3C5C-41EF-AEB3-A392CF6DC465}" srcOrd="1" destOrd="0" presId="urn:microsoft.com/office/officeart/2005/8/layout/orgChart1"/>
    <dgm:cxn modelId="{CC6FAFCA-3E9B-460F-9A7E-3B3F9C3C88EE}" type="presParOf" srcId="{0A6B13B0-3C5C-41EF-AEB3-A392CF6DC465}" destId="{9F110C0C-1976-4BC3-A629-C1BCE9FA5A9B}" srcOrd="0" destOrd="0" presId="urn:microsoft.com/office/officeart/2005/8/layout/orgChart1"/>
    <dgm:cxn modelId="{BD2161EF-DCE2-4527-AC89-1A34D6926889}" type="presParOf" srcId="{9F110C0C-1976-4BC3-A629-C1BCE9FA5A9B}" destId="{BE08D4B3-28EE-4616-B7B1-A058D4216249}" srcOrd="0" destOrd="0" presId="urn:microsoft.com/office/officeart/2005/8/layout/orgChart1"/>
    <dgm:cxn modelId="{087430A0-9E94-49CE-BCB5-195D3D087BC7}" type="presParOf" srcId="{9F110C0C-1976-4BC3-A629-C1BCE9FA5A9B}" destId="{1D084F92-2DEE-4CF5-901F-8C4DA9144FBC}" srcOrd="1" destOrd="0" presId="urn:microsoft.com/office/officeart/2005/8/layout/orgChart1"/>
    <dgm:cxn modelId="{2FF81263-EF36-40DF-A0A3-F9F6DE04D9AD}" type="presParOf" srcId="{0A6B13B0-3C5C-41EF-AEB3-A392CF6DC465}" destId="{86174D93-3C5F-45C3-A9CE-47324E0DECEB}" srcOrd="1" destOrd="0" presId="urn:microsoft.com/office/officeart/2005/8/layout/orgChart1"/>
    <dgm:cxn modelId="{4D0BBEB6-C4C2-409C-91E4-927D99E066E0}" type="presParOf" srcId="{0A6B13B0-3C5C-41EF-AEB3-A392CF6DC465}" destId="{D90D0EE7-FB03-4667-B01A-09ED0B8AB134}" srcOrd="2" destOrd="0" presId="urn:microsoft.com/office/officeart/2005/8/layout/orgChart1"/>
    <dgm:cxn modelId="{AF1F6628-8288-4524-A299-13CE3F146FA8}" type="presParOf" srcId="{4C7F0E4B-DC35-4BDD-915A-5349949915A3}" destId="{701748F0-33D6-4278-8F7D-9F593AAFE035}" srcOrd="2" destOrd="0" presId="urn:microsoft.com/office/officeart/2005/8/layout/orgChart1"/>
    <dgm:cxn modelId="{DFB6536B-DF7D-4782-9D1B-B11ADD9B6385}" type="presParOf" srcId="{4C7F0E4B-DC35-4BDD-915A-5349949915A3}" destId="{D6F4FF29-AB3A-43B1-9D9D-82386D964D1F}" srcOrd="3" destOrd="0" presId="urn:microsoft.com/office/officeart/2005/8/layout/orgChart1"/>
    <dgm:cxn modelId="{C7DC9801-E1E5-428A-9142-27CBF0905A27}" type="presParOf" srcId="{D6F4FF29-AB3A-43B1-9D9D-82386D964D1F}" destId="{27FABCF0-0649-47E5-8451-E5285EE0D1AA}" srcOrd="0" destOrd="0" presId="urn:microsoft.com/office/officeart/2005/8/layout/orgChart1"/>
    <dgm:cxn modelId="{D5B37901-F4A4-4B2D-9B63-740053AF61B1}" type="presParOf" srcId="{27FABCF0-0649-47E5-8451-E5285EE0D1AA}" destId="{3580CA10-C65C-4B36-BD9F-074C681E4082}" srcOrd="0" destOrd="0" presId="urn:microsoft.com/office/officeart/2005/8/layout/orgChart1"/>
    <dgm:cxn modelId="{D30DAA41-01B9-4183-B1BD-46071C33CB04}" type="presParOf" srcId="{27FABCF0-0649-47E5-8451-E5285EE0D1AA}" destId="{EE69DB50-AD68-471A-9780-94BE12438F21}" srcOrd="1" destOrd="0" presId="urn:microsoft.com/office/officeart/2005/8/layout/orgChart1"/>
    <dgm:cxn modelId="{7F251109-EE06-4FE9-B98D-4CC50558FFFD}" type="presParOf" srcId="{D6F4FF29-AB3A-43B1-9D9D-82386D964D1F}" destId="{ADC5B558-7DF5-4F8B-8BFD-74D582AB52B1}" srcOrd="1" destOrd="0" presId="urn:microsoft.com/office/officeart/2005/8/layout/orgChart1"/>
    <dgm:cxn modelId="{C40A629D-AF6E-4C4D-8A36-A487C5F0C7F7}" type="presParOf" srcId="{D6F4FF29-AB3A-43B1-9D9D-82386D964D1F}" destId="{1460FBC2-1CDD-4941-8B29-FD63934A56C3}" srcOrd="2" destOrd="0" presId="urn:microsoft.com/office/officeart/2005/8/layout/orgChart1"/>
    <dgm:cxn modelId="{CC35A5F1-37D8-4058-A9BA-C59ED8023F9E}" type="presParOf" srcId="{4C7F0E4B-DC35-4BDD-915A-5349949915A3}" destId="{0675C929-F8FC-4794-9B0C-B9CC28226569}" srcOrd="4" destOrd="0" presId="urn:microsoft.com/office/officeart/2005/8/layout/orgChart1"/>
    <dgm:cxn modelId="{2C3A24B3-5F9C-4D35-8D8E-4AB3D87B8DB7}" type="presParOf" srcId="{4C7F0E4B-DC35-4BDD-915A-5349949915A3}" destId="{0AB5CFFE-FEB9-48CC-8586-FFD869F08944}" srcOrd="5" destOrd="0" presId="urn:microsoft.com/office/officeart/2005/8/layout/orgChart1"/>
    <dgm:cxn modelId="{F547825C-45DA-403A-B775-6BA7A9D9FC45}" type="presParOf" srcId="{0AB5CFFE-FEB9-48CC-8586-FFD869F08944}" destId="{F6A85E8F-27C1-4691-A161-29472218D4C8}" srcOrd="0" destOrd="0" presId="urn:microsoft.com/office/officeart/2005/8/layout/orgChart1"/>
    <dgm:cxn modelId="{D28062A0-B958-4F2D-8EA1-7282FD79EED2}" type="presParOf" srcId="{F6A85E8F-27C1-4691-A161-29472218D4C8}" destId="{AACA8DF7-3070-4AB5-8E86-F1214527AA9C}" srcOrd="0" destOrd="0" presId="urn:microsoft.com/office/officeart/2005/8/layout/orgChart1"/>
    <dgm:cxn modelId="{C1A7C519-6413-4BEB-A929-72A1C6F0B0C5}" type="presParOf" srcId="{F6A85E8F-27C1-4691-A161-29472218D4C8}" destId="{6B109D8A-D849-4D4E-BBE2-92157999B25B}" srcOrd="1" destOrd="0" presId="urn:microsoft.com/office/officeart/2005/8/layout/orgChart1"/>
    <dgm:cxn modelId="{6B69DD0A-7D31-4D1F-A807-48485790847E}" type="presParOf" srcId="{0AB5CFFE-FEB9-48CC-8586-FFD869F08944}" destId="{9ECE5150-A3F6-4B73-AAC6-D460BF6532FC}" srcOrd="1" destOrd="0" presId="urn:microsoft.com/office/officeart/2005/8/layout/orgChart1"/>
    <dgm:cxn modelId="{FE0F46BC-87A7-4999-9059-54B59F175C52}" type="presParOf" srcId="{0AB5CFFE-FEB9-48CC-8586-FFD869F08944}" destId="{F7576A38-91BE-44E9-82B0-DED0CCB1B427}" srcOrd="2" destOrd="0" presId="urn:microsoft.com/office/officeart/2005/8/layout/orgChart1"/>
    <dgm:cxn modelId="{5F58FA6B-ACD3-4ED4-A1F3-B9B787B4D038}" type="presParOf" srcId="{238E070C-E46E-4769-8469-DCC4645A1222}" destId="{29AD15CB-F3A9-4ACB-9B7B-A411B885E699}" srcOrd="2" destOrd="0" presId="urn:microsoft.com/office/officeart/2005/8/layout/orgChart1"/>
    <dgm:cxn modelId="{F9E36CA3-3E38-4911-BFE9-371B3203C473}" type="presParOf" srcId="{0A766440-21E3-4612-8EA0-2B8BA805C848}" destId="{D5EC0CF1-2C6F-4169-B20A-D2D75C5B4996}" srcOrd="2" destOrd="0" presId="urn:microsoft.com/office/officeart/2005/8/layout/orgChart1"/>
    <dgm:cxn modelId="{37BE07C3-85AA-4E04-BCB3-9B16D22D1D05}" type="presParOf" srcId="{0A766440-21E3-4612-8EA0-2B8BA805C848}" destId="{54AE4972-733F-43B4-A3EE-62362BA4936A}" srcOrd="3" destOrd="0" presId="urn:microsoft.com/office/officeart/2005/8/layout/orgChart1"/>
    <dgm:cxn modelId="{0396C596-840E-47B6-BEE2-18B971EBD180}" type="presParOf" srcId="{54AE4972-733F-43B4-A3EE-62362BA4936A}" destId="{9B777D03-EDC2-40A8-B05E-C3641B80B3DD}" srcOrd="0" destOrd="0" presId="urn:microsoft.com/office/officeart/2005/8/layout/orgChart1"/>
    <dgm:cxn modelId="{FEDE0E7F-3BF9-4BB5-A972-9048C500628A}" type="presParOf" srcId="{9B777D03-EDC2-40A8-B05E-C3641B80B3DD}" destId="{7B538E1D-C89A-4A53-884F-1E88497C1C49}" srcOrd="0" destOrd="0" presId="urn:microsoft.com/office/officeart/2005/8/layout/orgChart1"/>
    <dgm:cxn modelId="{E7C92ABB-F01C-463C-A295-FCC0EFC37AD3}" type="presParOf" srcId="{9B777D03-EDC2-40A8-B05E-C3641B80B3DD}" destId="{00315A69-FE85-42C9-91A8-2EBBAB9AC6DD}" srcOrd="1" destOrd="0" presId="urn:microsoft.com/office/officeart/2005/8/layout/orgChart1"/>
    <dgm:cxn modelId="{47C8EA7C-6D61-4349-B68C-E83BDB428604}" type="presParOf" srcId="{54AE4972-733F-43B4-A3EE-62362BA4936A}" destId="{727EFB1E-B077-449E-A54C-B6B8F569E7AA}" srcOrd="1" destOrd="0" presId="urn:microsoft.com/office/officeart/2005/8/layout/orgChart1"/>
    <dgm:cxn modelId="{ED35619D-E207-4FD4-AC55-51FB57CE138B}" type="presParOf" srcId="{727EFB1E-B077-449E-A54C-B6B8F569E7AA}" destId="{2B70A153-000C-4A08-986B-C9C4AF92456E}" srcOrd="0" destOrd="0" presId="urn:microsoft.com/office/officeart/2005/8/layout/orgChart1"/>
    <dgm:cxn modelId="{9ED5E7D8-0451-482F-92A5-B1656661A370}" type="presParOf" srcId="{727EFB1E-B077-449E-A54C-B6B8F569E7AA}" destId="{FF21AAB2-AE90-458A-A70A-44F70921A851}" srcOrd="1" destOrd="0" presId="urn:microsoft.com/office/officeart/2005/8/layout/orgChart1"/>
    <dgm:cxn modelId="{77636129-2CFD-4EB7-8B23-57D53B6CB488}" type="presParOf" srcId="{FF21AAB2-AE90-458A-A70A-44F70921A851}" destId="{258119CD-1425-4878-889F-0CB7C6BC81BF}" srcOrd="0" destOrd="0" presId="urn:microsoft.com/office/officeart/2005/8/layout/orgChart1"/>
    <dgm:cxn modelId="{D7477C5A-FB79-4EE4-B673-89AD23A2D22D}" type="presParOf" srcId="{258119CD-1425-4878-889F-0CB7C6BC81BF}" destId="{BFF8800D-1A16-4D15-BDDA-4BA3C7E2085D}" srcOrd="0" destOrd="0" presId="urn:microsoft.com/office/officeart/2005/8/layout/orgChart1"/>
    <dgm:cxn modelId="{01EFCBB4-8763-4FE0-BC3C-686AA9E6BD72}" type="presParOf" srcId="{258119CD-1425-4878-889F-0CB7C6BC81BF}" destId="{4005FDD7-559E-419B-9F02-45B73F5AE722}" srcOrd="1" destOrd="0" presId="urn:microsoft.com/office/officeart/2005/8/layout/orgChart1"/>
    <dgm:cxn modelId="{6CA9B12F-F638-4952-95A8-5A972B86D4FF}" type="presParOf" srcId="{FF21AAB2-AE90-458A-A70A-44F70921A851}" destId="{16E74F82-C53B-4DBC-A3CA-17300F2C6240}" srcOrd="1" destOrd="0" presId="urn:microsoft.com/office/officeart/2005/8/layout/orgChart1"/>
    <dgm:cxn modelId="{E54260AB-25DF-4025-8F30-404028D92BF2}" type="presParOf" srcId="{FF21AAB2-AE90-458A-A70A-44F70921A851}" destId="{CDC91EC3-6585-43C4-94C8-19A1C530A193}" srcOrd="2" destOrd="0" presId="urn:microsoft.com/office/officeart/2005/8/layout/orgChart1"/>
    <dgm:cxn modelId="{19D2AD4A-7942-4A72-8F3F-762A284C83E8}" type="presParOf" srcId="{727EFB1E-B077-449E-A54C-B6B8F569E7AA}" destId="{8332CC96-D66B-4156-B1FD-1889D7D29F96}" srcOrd="2" destOrd="0" presId="urn:microsoft.com/office/officeart/2005/8/layout/orgChart1"/>
    <dgm:cxn modelId="{46E59305-0A76-4408-9B73-84AD890ACFF0}" type="presParOf" srcId="{727EFB1E-B077-449E-A54C-B6B8F569E7AA}" destId="{003421D3-2C73-4FC0-9785-65C2862023E5}" srcOrd="3" destOrd="0" presId="urn:microsoft.com/office/officeart/2005/8/layout/orgChart1"/>
    <dgm:cxn modelId="{4A440F83-E8F5-4BD2-953C-A3604DA7035E}" type="presParOf" srcId="{003421D3-2C73-4FC0-9785-65C2862023E5}" destId="{E56190D5-BF98-4DE2-84B6-392CBC24D943}" srcOrd="0" destOrd="0" presId="urn:microsoft.com/office/officeart/2005/8/layout/orgChart1"/>
    <dgm:cxn modelId="{8B2546C2-6DEE-4329-B817-CA1AA2185DB7}" type="presParOf" srcId="{E56190D5-BF98-4DE2-84B6-392CBC24D943}" destId="{CA24E657-D78C-44E3-B493-E0F1E530CE48}" srcOrd="0" destOrd="0" presId="urn:microsoft.com/office/officeart/2005/8/layout/orgChart1"/>
    <dgm:cxn modelId="{A2B42FEF-D093-40B5-A445-851828202BDF}" type="presParOf" srcId="{E56190D5-BF98-4DE2-84B6-392CBC24D943}" destId="{719FBF69-047D-4797-9F25-B03C89C788F6}" srcOrd="1" destOrd="0" presId="urn:microsoft.com/office/officeart/2005/8/layout/orgChart1"/>
    <dgm:cxn modelId="{2F380691-612A-4D47-B2DF-8506B548020E}" type="presParOf" srcId="{003421D3-2C73-4FC0-9785-65C2862023E5}" destId="{B26088B2-C452-49FF-9EE9-91F9415268B9}" srcOrd="1" destOrd="0" presId="urn:microsoft.com/office/officeart/2005/8/layout/orgChart1"/>
    <dgm:cxn modelId="{A2304F7E-AF72-45CE-A427-55917A9E017A}" type="presParOf" srcId="{003421D3-2C73-4FC0-9785-65C2862023E5}" destId="{2936565C-0DEC-4003-A815-DE1BA33FDAB5}" srcOrd="2" destOrd="0" presId="urn:microsoft.com/office/officeart/2005/8/layout/orgChart1"/>
    <dgm:cxn modelId="{AC5D1F53-324E-410D-9DA9-4FB6B7252DB7}" type="presParOf" srcId="{54AE4972-733F-43B4-A3EE-62362BA4936A}" destId="{C5E6E509-2544-4F94-8BB9-3E24CE09602C}" srcOrd="2" destOrd="0" presId="urn:microsoft.com/office/officeart/2005/8/layout/orgChart1"/>
    <dgm:cxn modelId="{C364F8DC-BC13-4981-8EAF-349E5DA66FCC}" type="presParOf" srcId="{0A766440-21E3-4612-8EA0-2B8BA805C848}" destId="{5C7AD792-BDDC-4663-9CB4-061E56344E1B}" srcOrd="4" destOrd="0" presId="urn:microsoft.com/office/officeart/2005/8/layout/orgChart1"/>
    <dgm:cxn modelId="{5DB1A335-1597-4EDB-BA15-813DFB123C0A}" type="presParOf" srcId="{0A766440-21E3-4612-8EA0-2B8BA805C848}" destId="{888A5F55-9E73-41E9-ACCA-DF336027CA2C}" srcOrd="5" destOrd="0" presId="urn:microsoft.com/office/officeart/2005/8/layout/orgChart1"/>
    <dgm:cxn modelId="{F838C60F-D5A7-474E-99CB-494188C9851D}" type="presParOf" srcId="{888A5F55-9E73-41E9-ACCA-DF336027CA2C}" destId="{3372B4D4-D558-4454-B067-9D9874A4E804}" srcOrd="0" destOrd="0" presId="urn:microsoft.com/office/officeart/2005/8/layout/orgChart1"/>
    <dgm:cxn modelId="{5BD6DDCB-DFBB-4640-8018-C6CD9F277F3E}" type="presParOf" srcId="{3372B4D4-D558-4454-B067-9D9874A4E804}" destId="{FD873E71-D9F5-4554-97A3-80525992D425}" srcOrd="0" destOrd="0" presId="urn:microsoft.com/office/officeart/2005/8/layout/orgChart1"/>
    <dgm:cxn modelId="{9790BB99-B1FA-4556-824F-6044072B7CB8}" type="presParOf" srcId="{3372B4D4-D558-4454-B067-9D9874A4E804}" destId="{366AC4B9-6DD0-4029-AD8D-D735CBF539DF}" srcOrd="1" destOrd="0" presId="urn:microsoft.com/office/officeart/2005/8/layout/orgChart1"/>
    <dgm:cxn modelId="{405BC657-6F72-4841-B26D-7FBB97FD50A2}" type="presParOf" srcId="{888A5F55-9E73-41E9-ACCA-DF336027CA2C}" destId="{A5414EF6-0BB7-4D65-B1E7-834D9D2B1351}" srcOrd="1" destOrd="0" presId="urn:microsoft.com/office/officeart/2005/8/layout/orgChart1"/>
    <dgm:cxn modelId="{BDD5C716-538D-475B-A38C-7877006D816C}" type="presParOf" srcId="{A5414EF6-0BB7-4D65-B1E7-834D9D2B1351}" destId="{6F6BCFAA-941F-41FA-923C-D2BE1BDAE3CE}" srcOrd="0" destOrd="0" presId="urn:microsoft.com/office/officeart/2005/8/layout/orgChart1"/>
    <dgm:cxn modelId="{647BD075-4F73-48C8-A373-E069EF051CD4}" type="presParOf" srcId="{A5414EF6-0BB7-4D65-B1E7-834D9D2B1351}" destId="{0FD6497B-E21B-432E-A836-2A187D1CD430}" srcOrd="1" destOrd="0" presId="urn:microsoft.com/office/officeart/2005/8/layout/orgChart1"/>
    <dgm:cxn modelId="{A891B6E8-3450-4B2F-B595-3BD889C1A1DA}" type="presParOf" srcId="{0FD6497B-E21B-432E-A836-2A187D1CD430}" destId="{F674B86C-D9A4-452C-A0C5-AABA06464017}" srcOrd="0" destOrd="0" presId="urn:microsoft.com/office/officeart/2005/8/layout/orgChart1"/>
    <dgm:cxn modelId="{D056FE2B-3F9F-45EB-B4A5-BE6A024B1019}" type="presParOf" srcId="{F674B86C-D9A4-452C-A0C5-AABA06464017}" destId="{63A20B66-527D-4DA3-B819-A11A83F6987B}" srcOrd="0" destOrd="0" presId="urn:microsoft.com/office/officeart/2005/8/layout/orgChart1"/>
    <dgm:cxn modelId="{5934F6C4-3107-4F77-B00E-BAE3FF3D200C}" type="presParOf" srcId="{F674B86C-D9A4-452C-A0C5-AABA06464017}" destId="{191E07DB-12D4-47C0-B935-5FEB50C567A7}" srcOrd="1" destOrd="0" presId="urn:microsoft.com/office/officeart/2005/8/layout/orgChart1"/>
    <dgm:cxn modelId="{DEC323F2-03CF-4457-B4A6-9F6B2E020572}" type="presParOf" srcId="{0FD6497B-E21B-432E-A836-2A187D1CD430}" destId="{8A825263-15FD-47BD-A388-B43E69CE3ADB}" srcOrd="1" destOrd="0" presId="urn:microsoft.com/office/officeart/2005/8/layout/orgChart1"/>
    <dgm:cxn modelId="{F8304294-F895-4582-BF60-1D5FD6B2939B}" type="presParOf" srcId="{0FD6497B-E21B-432E-A836-2A187D1CD430}" destId="{DAF87545-DAEB-4C0B-A56F-A913AB623420}" srcOrd="2" destOrd="0" presId="urn:microsoft.com/office/officeart/2005/8/layout/orgChart1"/>
    <dgm:cxn modelId="{FB8FE157-93CA-48CB-85D7-1C3935FF893D}" type="presParOf" srcId="{888A5F55-9E73-41E9-ACCA-DF336027CA2C}" destId="{BF149C93-2922-4A14-8347-C6E103A3D581}" srcOrd="2" destOrd="0" presId="urn:microsoft.com/office/officeart/2005/8/layout/orgChart1"/>
    <dgm:cxn modelId="{DD742EBB-56C4-4A2F-AF0B-265328D38056}" type="presParOf" srcId="{7F4ABE33-0C68-4452-9D58-4A54BDB21D14}" destId="{D57170A1-A605-4985-BE97-D00D3C2326B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F79333-06F3-4E63-A490-74C5620F686A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D5B9EC9-EC97-4311-86B2-50692751A625}">
      <dgm:prSet phldrT="[Text]" phldr="0" custT="1"/>
      <dgm:spPr/>
      <dgm:t>
        <a:bodyPr/>
        <a:lstStyle/>
        <a:p>
          <a:pPr rtl="0"/>
          <a:r>
            <a:rPr lang="en-GB" sz="1000" dirty="0"/>
            <a:t>University Librarian</a:t>
          </a:r>
        </a:p>
      </dgm:t>
    </dgm:pt>
    <dgm:pt modelId="{03365B19-7079-4B09-AEBC-9B70C21704F9}" type="parTrans" cxnId="{B226E213-6DB7-47C1-8DEF-E3957237531D}">
      <dgm:prSet/>
      <dgm:spPr/>
      <dgm:t>
        <a:bodyPr/>
        <a:lstStyle/>
        <a:p>
          <a:endParaRPr lang="en-GB"/>
        </a:p>
      </dgm:t>
    </dgm:pt>
    <dgm:pt modelId="{0F2935DF-E3B8-4DAE-99AC-0B1BD5EDF6C2}" type="sibTrans" cxnId="{B226E213-6DB7-47C1-8DEF-E3957237531D}">
      <dgm:prSet/>
      <dgm:spPr/>
      <dgm:t>
        <a:bodyPr/>
        <a:lstStyle/>
        <a:p>
          <a:endParaRPr lang="en-GB"/>
        </a:p>
      </dgm:t>
    </dgm:pt>
    <dgm:pt modelId="{835630D2-DE97-41A8-AF5D-C3665661E27A}">
      <dgm:prSet phldrT="[Text]" phldr="0" custT="1"/>
      <dgm:spPr/>
      <dgm:t>
        <a:bodyPr/>
        <a:lstStyle/>
        <a:p>
          <a:pPr rtl="0"/>
          <a:r>
            <a:rPr lang="en-GB" sz="1000"/>
            <a:t>HD Lib Academic Engagement</a:t>
          </a:r>
        </a:p>
      </dgm:t>
    </dgm:pt>
    <dgm:pt modelId="{B97336DB-0E25-4D16-9AF2-9899C164C1AC}" type="parTrans" cxnId="{07330E0E-8EE3-4755-9E47-DBA7E8A6326A}">
      <dgm:prSet/>
      <dgm:spPr/>
      <dgm:t>
        <a:bodyPr/>
        <a:lstStyle/>
        <a:p>
          <a:endParaRPr lang="en-GB"/>
        </a:p>
      </dgm:t>
    </dgm:pt>
    <dgm:pt modelId="{3A8CAFCB-9A8C-4B72-96B9-8674E7D9A86E}" type="sibTrans" cxnId="{07330E0E-8EE3-4755-9E47-DBA7E8A6326A}">
      <dgm:prSet/>
      <dgm:spPr/>
      <dgm:t>
        <a:bodyPr/>
        <a:lstStyle/>
        <a:p>
          <a:endParaRPr lang="en-GB"/>
        </a:p>
      </dgm:t>
    </dgm:pt>
    <dgm:pt modelId="{FC2C1B55-5CE3-4516-BCA6-3CA9208AFBBC}">
      <dgm:prSet phldrT="[Text]" phldr="0" custT="1"/>
      <dgm:spPr/>
      <dgm:t>
        <a:bodyPr/>
        <a:lstStyle/>
        <a:p>
          <a:pPr rtl="0"/>
          <a:r>
            <a:rPr lang="en-GB" sz="1000"/>
            <a:t>Academic Engagement Librarian</a:t>
          </a:r>
        </a:p>
      </dgm:t>
    </dgm:pt>
    <dgm:pt modelId="{D5FE0A3E-0CB4-4532-8060-B457CB50F042}" type="parTrans" cxnId="{E6A18B52-60AA-4D1C-AC9C-19EEC7A667CA}">
      <dgm:prSet/>
      <dgm:spPr/>
      <dgm:t>
        <a:bodyPr/>
        <a:lstStyle/>
        <a:p>
          <a:endParaRPr lang="en-GB"/>
        </a:p>
      </dgm:t>
    </dgm:pt>
    <dgm:pt modelId="{02FC2189-8593-4124-8068-662F8009C473}" type="sibTrans" cxnId="{E6A18B52-60AA-4D1C-AC9C-19EEC7A667CA}">
      <dgm:prSet/>
      <dgm:spPr/>
      <dgm:t>
        <a:bodyPr/>
        <a:lstStyle/>
        <a:p>
          <a:endParaRPr lang="en-GB"/>
        </a:p>
      </dgm:t>
    </dgm:pt>
    <dgm:pt modelId="{E9A75F70-1569-43DB-86C7-892AF8F84C58}">
      <dgm:prSet phldrT="[Text]" phldr="0" custT="1"/>
      <dgm:spPr/>
      <dgm:t>
        <a:bodyPr/>
        <a:lstStyle/>
        <a:p>
          <a:pPr rtl="0"/>
          <a:r>
            <a:rPr lang="en-GB" sz="1000"/>
            <a:t>HD Lib  Operations &amp; Customer Services</a:t>
          </a:r>
        </a:p>
      </dgm:t>
    </dgm:pt>
    <dgm:pt modelId="{7C064AF9-01E2-4300-8833-A99D00E4BD5C}" type="parTrans" cxnId="{5A89ED30-832B-490D-9D0B-07EBE770BCE3}">
      <dgm:prSet/>
      <dgm:spPr/>
      <dgm:t>
        <a:bodyPr/>
        <a:lstStyle/>
        <a:p>
          <a:endParaRPr lang="en-GB"/>
        </a:p>
      </dgm:t>
    </dgm:pt>
    <dgm:pt modelId="{B372EC13-D0F0-4880-B325-C08435F39040}" type="sibTrans" cxnId="{5A89ED30-832B-490D-9D0B-07EBE770BCE3}">
      <dgm:prSet/>
      <dgm:spPr/>
      <dgm:t>
        <a:bodyPr/>
        <a:lstStyle/>
        <a:p>
          <a:endParaRPr lang="en-GB"/>
        </a:p>
      </dgm:t>
    </dgm:pt>
    <dgm:pt modelId="{46A36B97-6478-4BCB-981A-269A987C6A4A}">
      <dgm:prSet phldrT="[Text]" custT="1"/>
      <dgm:spPr/>
      <dgm:t>
        <a:bodyPr/>
        <a:lstStyle/>
        <a:p>
          <a:r>
            <a:rPr lang="en-GB" sz="1000" dirty="0"/>
            <a:t>Customer Services Librarian </a:t>
          </a:r>
        </a:p>
      </dgm:t>
    </dgm:pt>
    <dgm:pt modelId="{0CCE8D4F-2AF4-4CFF-B2FB-2F4724EFF666}" type="parTrans" cxnId="{81DEDC83-4CD4-4D58-A765-2F0FBD6856AA}">
      <dgm:prSet/>
      <dgm:spPr/>
      <dgm:t>
        <a:bodyPr/>
        <a:lstStyle/>
        <a:p>
          <a:endParaRPr lang="en-GB"/>
        </a:p>
      </dgm:t>
    </dgm:pt>
    <dgm:pt modelId="{D8C7F838-0D6B-4238-A384-A1C1311A5AF7}" type="sibTrans" cxnId="{81DEDC83-4CD4-4D58-A765-2F0FBD6856AA}">
      <dgm:prSet/>
      <dgm:spPr/>
      <dgm:t>
        <a:bodyPr/>
        <a:lstStyle/>
        <a:p>
          <a:endParaRPr lang="en-GB"/>
        </a:p>
      </dgm:t>
    </dgm:pt>
    <dgm:pt modelId="{0F09C343-67AB-4731-9737-C64CBCED35D6}">
      <dgm:prSet custT="1"/>
      <dgm:spPr/>
      <dgm:t>
        <a:bodyPr/>
        <a:lstStyle/>
        <a:p>
          <a:pPr rtl="0"/>
          <a:r>
            <a:rPr lang="en-GB" sz="1000"/>
            <a:t>AL Academic Engagement ATE</a:t>
          </a:r>
        </a:p>
      </dgm:t>
    </dgm:pt>
    <dgm:pt modelId="{EC8B91D3-2DB4-4931-BA7B-A003798B0DD3}" type="parTrans" cxnId="{C3522FB7-2CF4-41D2-A674-CDDEE86491BF}">
      <dgm:prSet/>
      <dgm:spPr/>
      <dgm:t>
        <a:bodyPr/>
        <a:lstStyle/>
        <a:p>
          <a:endParaRPr lang="en-GB"/>
        </a:p>
      </dgm:t>
    </dgm:pt>
    <dgm:pt modelId="{05E51E0C-2264-4BE9-BB39-BE899AB45442}" type="sibTrans" cxnId="{C3522FB7-2CF4-41D2-A674-CDDEE86491BF}">
      <dgm:prSet/>
      <dgm:spPr/>
      <dgm:t>
        <a:bodyPr/>
        <a:lstStyle/>
        <a:p>
          <a:endParaRPr lang="en-GB"/>
        </a:p>
      </dgm:t>
    </dgm:pt>
    <dgm:pt modelId="{92F44D74-B24D-4936-A1B5-4CD0B488BF1E}">
      <dgm:prSet custT="1"/>
      <dgm:spPr/>
      <dgm:t>
        <a:bodyPr/>
        <a:lstStyle/>
        <a:p>
          <a:r>
            <a:rPr lang="en-GB" sz="1000"/>
            <a:t>Academic Engagement Librarian</a:t>
          </a:r>
        </a:p>
      </dgm:t>
    </dgm:pt>
    <dgm:pt modelId="{85E5EE21-A953-4906-8110-A1BE7D1699A7}" type="parTrans" cxnId="{CEC43380-3A0D-4CFB-B1F6-F8304F5A438D}">
      <dgm:prSet/>
      <dgm:spPr/>
      <dgm:t>
        <a:bodyPr/>
        <a:lstStyle/>
        <a:p>
          <a:endParaRPr lang="en-GB"/>
        </a:p>
      </dgm:t>
    </dgm:pt>
    <dgm:pt modelId="{DF86B56F-5AAD-4765-8662-5F002802D4AA}" type="sibTrans" cxnId="{CEC43380-3A0D-4CFB-B1F6-F8304F5A438D}">
      <dgm:prSet/>
      <dgm:spPr/>
      <dgm:t>
        <a:bodyPr/>
        <a:lstStyle/>
        <a:p>
          <a:endParaRPr lang="en-GB"/>
        </a:p>
      </dgm:t>
    </dgm:pt>
    <dgm:pt modelId="{E653806F-E409-4860-8FC5-A46D82DC7357}">
      <dgm:prSet custT="1"/>
      <dgm:spPr/>
      <dgm:t>
        <a:bodyPr/>
        <a:lstStyle/>
        <a:p>
          <a:r>
            <a:rPr lang="en-GB" sz="1000"/>
            <a:t>AL Academic Engagement SBL</a:t>
          </a:r>
        </a:p>
      </dgm:t>
    </dgm:pt>
    <dgm:pt modelId="{C260C708-7C4C-45E8-99A3-F46219DAF3FB}" type="parTrans" cxnId="{F52B20D3-5B75-4C4D-81DF-25D96AE493EB}">
      <dgm:prSet/>
      <dgm:spPr/>
      <dgm:t>
        <a:bodyPr/>
        <a:lstStyle/>
        <a:p>
          <a:endParaRPr lang="en-GB"/>
        </a:p>
      </dgm:t>
    </dgm:pt>
    <dgm:pt modelId="{828E9208-FADA-42E1-AACE-198A6F1F7536}" type="sibTrans" cxnId="{F52B20D3-5B75-4C4D-81DF-25D96AE493EB}">
      <dgm:prSet/>
      <dgm:spPr/>
      <dgm:t>
        <a:bodyPr/>
        <a:lstStyle/>
        <a:p>
          <a:endParaRPr lang="en-GB"/>
        </a:p>
      </dgm:t>
    </dgm:pt>
    <dgm:pt modelId="{18D9E145-7C79-4BF6-87F1-CACF11E09470}">
      <dgm:prSet custT="1"/>
      <dgm:spPr/>
      <dgm:t>
        <a:bodyPr/>
        <a:lstStyle/>
        <a:p>
          <a:r>
            <a:rPr lang="en-GB" sz="1000" dirty="0"/>
            <a:t>ALs Academic Engagement HSS </a:t>
          </a:r>
        </a:p>
      </dgm:t>
    </dgm:pt>
    <dgm:pt modelId="{A4FA0761-C4E2-44AF-B79E-6EFFBE9286E5}" type="parTrans" cxnId="{8308058B-58DD-4FD9-9DA3-4CF6517364C3}">
      <dgm:prSet/>
      <dgm:spPr/>
      <dgm:t>
        <a:bodyPr/>
        <a:lstStyle/>
        <a:p>
          <a:endParaRPr lang="en-GB"/>
        </a:p>
      </dgm:t>
    </dgm:pt>
    <dgm:pt modelId="{2464951F-6A7A-487F-9705-5EE82B3EB1B8}" type="sibTrans" cxnId="{8308058B-58DD-4FD9-9DA3-4CF6517364C3}">
      <dgm:prSet/>
      <dgm:spPr/>
      <dgm:t>
        <a:bodyPr/>
        <a:lstStyle/>
        <a:p>
          <a:endParaRPr lang="en-GB"/>
        </a:p>
      </dgm:t>
    </dgm:pt>
    <dgm:pt modelId="{19B56292-C8CF-41E4-B7EB-D267CEAC72A8}">
      <dgm:prSet custT="1"/>
      <dgm:spPr/>
      <dgm:t>
        <a:bodyPr/>
        <a:lstStyle/>
        <a:p>
          <a:r>
            <a:rPr lang="en-GB" sz="1000" dirty="0"/>
            <a:t>Library Assistants </a:t>
          </a:r>
        </a:p>
      </dgm:t>
    </dgm:pt>
    <dgm:pt modelId="{D46C6D3F-ADF5-48C7-8CEE-A019CCB4D707}" type="parTrans" cxnId="{FC2F90EE-1A48-4EA3-B1E6-6ACC30F80361}">
      <dgm:prSet/>
      <dgm:spPr/>
      <dgm:t>
        <a:bodyPr/>
        <a:lstStyle/>
        <a:p>
          <a:endParaRPr lang="en-GB"/>
        </a:p>
      </dgm:t>
    </dgm:pt>
    <dgm:pt modelId="{EC734ABE-0FA5-4092-8F53-EB8D288DB729}" type="sibTrans" cxnId="{FC2F90EE-1A48-4EA3-B1E6-6ACC30F80361}">
      <dgm:prSet/>
      <dgm:spPr/>
      <dgm:t>
        <a:bodyPr/>
        <a:lstStyle/>
        <a:p>
          <a:endParaRPr lang="en-GB"/>
        </a:p>
      </dgm:t>
    </dgm:pt>
    <dgm:pt modelId="{EA845E1F-34CE-4751-ADC4-5BDD4C5428E7}">
      <dgm:prSet custT="1"/>
      <dgm:spPr/>
      <dgm:t>
        <a:bodyPr/>
        <a:lstStyle/>
        <a:p>
          <a:r>
            <a:rPr lang="en-GB" sz="1000"/>
            <a:t>User Experience Librarian </a:t>
          </a:r>
        </a:p>
      </dgm:t>
    </dgm:pt>
    <dgm:pt modelId="{2D19B006-D7C6-448D-93FD-5BFB1606793F}" type="parTrans" cxnId="{48A447B5-443D-4051-B318-956B4118C084}">
      <dgm:prSet/>
      <dgm:spPr/>
      <dgm:t>
        <a:bodyPr/>
        <a:lstStyle/>
        <a:p>
          <a:endParaRPr lang="en-GB"/>
        </a:p>
      </dgm:t>
    </dgm:pt>
    <dgm:pt modelId="{E3E47693-8605-4807-9D7A-9CD858EB7B69}" type="sibTrans" cxnId="{48A447B5-443D-4051-B318-956B4118C084}">
      <dgm:prSet/>
      <dgm:spPr/>
      <dgm:t>
        <a:bodyPr/>
        <a:lstStyle/>
        <a:p>
          <a:endParaRPr lang="en-GB"/>
        </a:p>
      </dgm:t>
    </dgm:pt>
    <dgm:pt modelId="{C398B68A-23AC-4E16-85F1-3E8D74B44DD0}">
      <dgm:prSet custT="1"/>
      <dgm:spPr/>
      <dgm:t>
        <a:bodyPr/>
        <a:lstStyle/>
        <a:p>
          <a:r>
            <a:rPr lang="en-GB" sz="1000" dirty="0"/>
            <a:t>AL User Experience </a:t>
          </a:r>
        </a:p>
      </dgm:t>
    </dgm:pt>
    <dgm:pt modelId="{787EAEF0-8EAD-4A4A-BC00-04EBE90BEF48}" type="parTrans" cxnId="{64511668-9C38-4B04-B6AD-0A9C33F4162D}">
      <dgm:prSet/>
      <dgm:spPr/>
      <dgm:t>
        <a:bodyPr/>
        <a:lstStyle/>
        <a:p>
          <a:endParaRPr lang="en-GB"/>
        </a:p>
      </dgm:t>
    </dgm:pt>
    <dgm:pt modelId="{6CDEFC58-87BF-4433-8741-27D72EF747F8}" type="sibTrans" cxnId="{64511668-9C38-4B04-B6AD-0A9C33F4162D}">
      <dgm:prSet/>
      <dgm:spPr/>
      <dgm:t>
        <a:bodyPr/>
        <a:lstStyle/>
        <a:p>
          <a:endParaRPr lang="en-GB"/>
        </a:p>
      </dgm:t>
    </dgm:pt>
    <dgm:pt modelId="{A042EBE5-55A0-42AE-BB65-895EFB607D3C}">
      <dgm:prSet custT="1"/>
      <dgm:spPr/>
      <dgm:t>
        <a:bodyPr/>
        <a:lstStyle/>
        <a:p>
          <a:r>
            <a:rPr lang="en-GB" sz="1000" dirty="0"/>
            <a:t>Admin Assistant</a:t>
          </a:r>
        </a:p>
      </dgm:t>
    </dgm:pt>
    <dgm:pt modelId="{F101EEBC-548E-47A1-884B-110B839387F2}" type="parTrans" cxnId="{6DDC6A85-4780-4A30-99AA-C92F32ED0D78}">
      <dgm:prSet/>
      <dgm:spPr/>
      <dgm:t>
        <a:bodyPr/>
        <a:lstStyle/>
        <a:p>
          <a:endParaRPr lang="en-GB"/>
        </a:p>
      </dgm:t>
    </dgm:pt>
    <dgm:pt modelId="{E3D2645A-C8ED-43B9-B177-E26092AFB54F}" type="sibTrans" cxnId="{6DDC6A85-4780-4A30-99AA-C92F32ED0D78}">
      <dgm:prSet/>
      <dgm:spPr/>
      <dgm:t>
        <a:bodyPr/>
        <a:lstStyle/>
        <a:p>
          <a:endParaRPr lang="en-GB"/>
        </a:p>
      </dgm:t>
    </dgm:pt>
    <dgm:pt modelId="{016396DD-B6D0-48F9-A746-1371BFB3D7B4}">
      <dgm:prSet custT="1"/>
      <dgm:spPr/>
      <dgm:t>
        <a:bodyPr/>
        <a:lstStyle/>
        <a:p>
          <a:r>
            <a:rPr lang="en-GB" sz="1000" dirty="0"/>
            <a:t>AL Customer Services</a:t>
          </a:r>
        </a:p>
      </dgm:t>
    </dgm:pt>
    <dgm:pt modelId="{A763F2BD-9A57-45DA-9F9E-F1B101995EA0}" type="parTrans" cxnId="{EAAC0934-ED22-4A6B-858D-4CB615AF6850}">
      <dgm:prSet/>
      <dgm:spPr/>
      <dgm:t>
        <a:bodyPr/>
        <a:lstStyle/>
        <a:p>
          <a:endParaRPr lang="en-GB"/>
        </a:p>
      </dgm:t>
    </dgm:pt>
    <dgm:pt modelId="{D7336788-7F59-4703-88D2-90ED67CA2376}" type="sibTrans" cxnId="{EAAC0934-ED22-4A6B-858D-4CB615AF6850}">
      <dgm:prSet/>
      <dgm:spPr/>
      <dgm:t>
        <a:bodyPr/>
        <a:lstStyle/>
        <a:p>
          <a:endParaRPr lang="en-GB"/>
        </a:p>
      </dgm:t>
    </dgm:pt>
    <dgm:pt modelId="{F279DFAD-66FF-4CFE-BFCF-4F8F8F2DB560}" type="pres">
      <dgm:prSet presAssocID="{F9F79333-06F3-4E63-A490-74C5620F686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D49170A-5D32-43F6-830C-0DA6F1832F8C}" type="pres">
      <dgm:prSet presAssocID="{CD5B9EC9-EC97-4311-86B2-50692751A625}" presName="hierRoot1" presStyleCnt="0">
        <dgm:presLayoutVars>
          <dgm:hierBranch val="init"/>
        </dgm:presLayoutVars>
      </dgm:prSet>
      <dgm:spPr/>
    </dgm:pt>
    <dgm:pt modelId="{1B9103D7-8902-4E66-865F-12B3F2BAC0A2}" type="pres">
      <dgm:prSet presAssocID="{CD5B9EC9-EC97-4311-86B2-50692751A625}" presName="rootComposite1" presStyleCnt="0"/>
      <dgm:spPr/>
    </dgm:pt>
    <dgm:pt modelId="{567FF489-36BA-4C52-A851-3E738393AAAD}" type="pres">
      <dgm:prSet presAssocID="{CD5B9EC9-EC97-4311-86B2-50692751A625}" presName="rootText1" presStyleLbl="node0" presStyleIdx="0" presStyleCnt="1">
        <dgm:presLayoutVars>
          <dgm:chPref val="3"/>
        </dgm:presLayoutVars>
      </dgm:prSet>
      <dgm:spPr/>
    </dgm:pt>
    <dgm:pt modelId="{4B226243-AE61-4FE8-B32E-A8A8F314194B}" type="pres">
      <dgm:prSet presAssocID="{CD5B9EC9-EC97-4311-86B2-50692751A625}" presName="rootConnector1" presStyleLbl="node1" presStyleIdx="0" presStyleCnt="0"/>
      <dgm:spPr/>
    </dgm:pt>
    <dgm:pt modelId="{B07DB3FF-AB2A-45BA-8ACB-438245122F3D}" type="pres">
      <dgm:prSet presAssocID="{CD5B9EC9-EC97-4311-86B2-50692751A625}" presName="hierChild2" presStyleCnt="0"/>
      <dgm:spPr/>
    </dgm:pt>
    <dgm:pt modelId="{C388ADC7-D3E1-4AE7-8C45-8C1E54670955}" type="pres">
      <dgm:prSet presAssocID="{B97336DB-0E25-4D16-9AF2-9899C164C1AC}" presName="Name37" presStyleLbl="parChTrans1D2" presStyleIdx="0" presStyleCnt="2"/>
      <dgm:spPr/>
    </dgm:pt>
    <dgm:pt modelId="{F9F101B1-3DBA-4148-A038-1BFD215F4E2A}" type="pres">
      <dgm:prSet presAssocID="{835630D2-DE97-41A8-AF5D-C3665661E27A}" presName="hierRoot2" presStyleCnt="0">
        <dgm:presLayoutVars>
          <dgm:hierBranch val="init"/>
        </dgm:presLayoutVars>
      </dgm:prSet>
      <dgm:spPr/>
    </dgm:pt>
    <dgm:pt modelId="{DBCB2E41-C024-4605-B605-6C0C4F5AB483}" type="pres">
      <dgm:prSet presAssocID="{835630D2-DE97-41A8-AF5D-C3665661E27A}" presName="rootComposite" presStyleCnt="0"/>
      <dgm:spPr/>
    </dgm:pt>
    <dgm:pt modelId="{1F9FAFA3-90F1-4662-8CA3-469F8F0415CB}" type="pres">
      <dgm:prSet presAssocID="{835630D2-DE97-41A8-AF5D-C3665661E27A}" presName="rootText" presStyleLbl="node2" presStyleIdx="0" presStyleCnt="2">
        <dgm:presLayoutVars>
          <dgm:chPref val="3"/>
        </dgm:presLayoutVars>
      </dgm:prSet>
      <dgm:spPr/>
    </dgm:pt>
    <dgm:pt modelId="{12AB2E30-3148-42B4-BA17-D267714C4D43}" type="pres">
      <dgm:prSet presAssocID="{835630D2-DE97-41A8-AF5D-C3665661E27A}" presName="rootConnector" presStyleLbl="node2" presStyleIdx="0" presStyleCnt="2"/>
      <dgm:spPr/>
    </dgm:pt>
    <dgm:pt modelId="{554EC0E3-11EF-43FC-B9DE-725B702FA2AD}" type="pres">
      <dgm:prSet presAssocID="{835630D2-DE97-41A8-AF5D-C3665661E27A}" presName="hierChild4" presStyleCnt="0"/>
      <dgm:spPr/>
    </dgm:pt>
    <dgm:pt modelId="{9B609AD5-0246-42CE-A272-70D98A9CC1AC}" type="pres">
      <dgm:prSet presAssocID="{D5FE0A3E-0CB4-4532-8060-B457CB50F042}" presName="Name37" presStyleLbl="parChTrans1D3" presStyleIdx="0" presStyleCnt="4"/>
      <dgm:spPr/>
    </dgm:pt>
    <dgm:pt modelId="{CC7D38AA-0FB3-42A8-93B2-06AB3050129B}" type="pres">
      <dgm:prSet presAssocID="{FC2C1B55-5CE3-4516-BCA6-3CA9208AFBBC}" presName="hierRoot2" presStyleCnt="0">
        <dgm:presLayoutVars>
          <dgm:hierBranch val="init"/>
        </dgm:presLayoutVars>
      </dgm:prSet>
      <dgm:spPr/>
    </dgm:pt>
    <dgm:pt modelId="{224D121A-4E45-4252-880C-46767A90A420}" type="pres">
      <dgm:prSet presAssocID="{FC2C1B55-5CE3-4516-BCA6-3CA9208AFBBC}" presName="rootComposite" presStyleCnt="0"/>
      <dgm:spPr/>
    </dgm:pt>
    <dgm:pt modelId="{A1E4A72F-DF11-4B3A-BFDC-B0114CA1035D}" type="pres">
      <dgm:prSet presAssocID="{FC2C1B55-5CE3-4516-BCA6-3CA9208AFBBC}" presName="rootText" presStyleLbl="node3" presStyleIdx="0" presStyleCnt="4">
        <dgm:presLayoutVars>
          <dgm:chPref val="3"/>
        </dgm:presLayoutVars>
      </dgm:prSet>
      <dgm:spPr/>
    </dgm:pt>
    <dgm:pt modelId="{2739024B-1968-41C5-90A0-46C4E1CB3056}" type="pres">
      <dgm:prSet presAssocID="{FC2C1B55-5CE3-4516-BCA6-3CA9208AFBBC}" presName="rootConnector" presStyleLbl="node3" presStyleIdx="0" presStyleCnt="4"/>
      <dgm:spPr/>
    </dgm:pt>
    <dgm:pt modelId="{82721AB7-90B4-40AD-A69B-FCA1AC3A9C3B}" type="pres">
      <dgm:prSet presAssocID="{FC2C1B55-5CE3-4516-BCA6-3CA9208AFBBC}" presName="hierChild4" presStyleCnt="0"/>
      <dgm:spPr/>
    </dgm:pt>
    <dgm:pt modelId="{73038BE3-80A6-439D-AA94-A292079F6446}" type="pres">
      <dgm:prSet presAssocID="{EC8B91D3-2DB4-4931-BA7B-A003798B0DD3}" presName="Name37" presStyleLbl="parChTrans1D4" presStyleIdx="0" presStyleCnt="7"/>
      <dgm:spPr/>
    </dgm:pt>
    <dgm:pt modelId="{AFEC4E02-8910-4086-9D2A-1A3B29C52155}" type="pres">
      <dgm:prSet presAssocID="{0F09C343-67AB-4731-9737-C64CBCED35D6}" presName="hierRoot2" presStyleCnt="0">
        <dgm:presLayoutVars>
          <dgm:hierBranch val="init"/>
        </dgm:presLayoutVars>
      </dgm:prSet>
      <dgm:spPr/>
    </dgm:pt>
    <dgm:pt modelId="{5BE5EAD5-AAB9-489C-9177-C858B8035667}" type="pres">
      <dgm:prSet presAssocID="{0F09C343-67AB-4731-9737-C64CBCED35D6}" presName="rootComposite" presStyleCnt="0"/>
      <dgm:spPr/>
    </dgm:pt>
    <dgm:pt modelId="{D6DAFFD4-0BBB-4E4F-8D42-EF956A31FECD}" type="pres">
      <dgm:prSet presAssocID="{0F09C343-67AB-4731-9737-C64CBCED35D6}" presName="rootText" presStyleLbl="node4" presStyleIdx="0" presStyleCnt="7">
        <dgm:presLayoutVars>
          <dgm:chPref val="3"/>
        </dgm:presLayoutVars>
      </dgm:prSet>
      <dgm:spPr/>
    </dgm:pt>
    <dgm:pt modelId="{0559B06A-DB9A-4E98-82A7-B7D181435B27}" type="pres">
      <dgm:prSet presAssocID="{0F09C343-67AB-4731-9737-C64CBCED35D6}" presName="rootConnector" presStyleLbl="node4" presStyleIdx="0" presStyleCnt="7"/>
      <dgm:spPr/>
    </dgm:pt>
    <dgm:pt modelId="{A8EA59E3-C801-40A1-B061-57238A3C4D36}" type="pres">
      <dgm:prSet presAssocID="{0F09C343-67AB-4731-9737-C64CBCED35D6}" presName="hierChild4" presStyleCnt="0"/>
      <dgm:spPr/>
    </dgm:pt>
    <dgm:pt modelId="{463DC43B-F019-4EE6-A9D3-D3C4C6C72061}" type="pres">
      <dgm:prSet presAssocID="{0F09C343-67AB-4731-9737-C64CBCED35D6}" presName="hierChild5" presStyleCnt="0"/>
      <dgm:spPr/>
    </dgm:pt>
    <dgm:pt modelId="{4664E0DC-BA57-467E-BE9D-8B51680157F0}" type="pres">
      <dgm:prSet presAssocID="{C260C708-7C4C-45E8-99A3-F46219DAF3FB}" presName="Name37" presStyleLbl="parChTrans1D4" presStyleIdx="1" presStyleCnt="7"/>
      <dgm:spPr/>
    </dgm:pt>
    <dgm:pt modelId="{07775B05-1658-4DF0-8CE4-DF43AC60BD40}" type="pres">
      <dgm:prSet presAssocID="{E653806F-E409-4860-8FC5-A46D82DC7357}" presName="hierRoot2" presStyleCnt="0">
        <dgm:presLayoutVars>
          <dgm:hierBranch val="init"/>
        </dgm:presLayoutVars>
      </dgm:prSet>
      <dgm:spPr/>
    </dgm:pt>
    <dgm:pt modelId="{76A93D44-C5C2-4AC2-905C-215964728B12}" type="pres">
      <dgm:prSet presAssocID="{E653806F-E409-4860-8FC5-A46D82DC7357}" presName="rootComposite" presStyleCnt="0"/>
      <dgm:spPr/>
    </dgm:pt>
    <dgm:pt modelId="{12826475-9CA0-42F3-A88D-545CC749A8D2}" type="pres">
      <dgm:prSet presAssocID="{E653806F-E409-4860-8FC5-A46D82DC7357}" presName="rootText" presStyleLbl="node4" presStyleIdx="1" presStyleCnt="7">
        <dgm:presLayoutVars>
          <dgm:chPref val="3"/>
        </dgm:presLayoutVars>
      </dgm:prSet>
      <dgm:spPr/>
    </dgm:pt>
    <dgm:pt modelId="{DC6E1F54-2769-4705-ACAC-F50ED3A1E42E}" type="pres">
      <dgm:prSet presAssocID="{E653806F-E409-4860-8FC5-A46D82DC7357}" presName="rootConnector" presStyleLbl="node4" presStyleIdx="1" presStyleCnt="7"/>
      <dgm:spPr/>
    </dgm:pt>
    <dgm:pt modelId="{CDCE1099-9D42-476A-B839-25C3D8FE50A1}" type="pres">
      <dgm:prSet presAssocID="{E653806F-E409-4860-8FC5-A46D82DC7357}" presName="hierChild4" presStyleCnt="0"/>
      <dgm:spPr/>
    </dgm:pt>
    <dgm:pt modelId="{D05EFA31-68FF-4DF4-8239-8A117C44EE87}" type="pres">
      <dgm:prSet presAssocID="{E653806F-E409-4860-8FC5-A46D82DC7357}" presName="hierChild5" presStyleCnt="0"/>
      <dgm:spPr/>
    </dgm:pt>
    <dgm:pt modelId="{F84B81E2-0136-4562-92F7-63FCFE716D95}" type="pres">
      <dgm:prSet presAssocID="{FC2C1B55-5CE3-4516-BCA6-3CA9208AFBBC}" presName="hierChild5" presStyleCnt="0"/>
      <dgm:spPr/>
    </dgm:pt>
    <dgm:pt modelId="{F777B133-A144-448A-8F34-345EBE7D0496}" type="pres">
      <dgm:prSet presAssocID="{85E5EE21-A953-4906-8110-A1BE7D1699A7}" presName="Name37" presStyleLbl="parChTrans1D3" presStyleIdx="1" presStyleCnt="4"/>
      <dgm:spPr/>
    </dgm:pt>
    <dgm:pt modelId="{F79DC6B7-7195-4A49-A07C-EF1D9C7E7FE7}" type="pres">
      <dgm:prSet presAssocID="{92F44D74-B24D-4936-A1B5-4CD0B488BF1E}" presName="hierRoot2" presStyleCnt="0">
        <dgm:presLayoutVars>
          <dgm:hierBranch val="init"/>
        </dgm:presLayoutVars>
      </dgm:prSet>
      <dgm:spPr/>
    </dgm:pt>
    <dgm:pt modelId="{4217C81B-16C7-4A28-8F9D-8BEBF34C7074}" type="pres">
      <dgm:prSet presAssocID="{92F44D74-B24D-4936-A1B5-4CD0B488BF1E}" presName="rootComposite" presStyleCnt="0"/>
      <dgm:spPr/>
    </dgm:pt>
    <dgm:pt modelId="{BD8284F9-8B95-43BB-8146-AFC06A7D9455}" type="pres">
      <dgm:prSet presAssocID="{92F44D74-B24D-4936-A1B5-4CD0B488BF1E}" presName="rootText" presStyleLbl="node3" presStyleIdx="1" presStyleCnt="4">
        <dgm:presLayoutVars>
          <dgm:chPref val="3"/>
        </dgm:presLayoutVars>
      </dgm:prSet>
      <dgm:spPr/>
    </dgm:pt>
    <dgm:pt modelId="{5E85365E-F95E-40F9-B794-A11638CA546B}" type="pres">
      <dgm:prSet presAssocID="{92F44D74-B24D-4936-A1B5-4CD0B488BF1E}" presName="rootConnector" presStyleLbl="node3" presStyleIdx="1" presStyleCnt="4"/>
      <dgm:spPr/>
    </dgm:pt>
    <dgm:pt modelId="{C803DAD4-A61C-427D-9116-09F9EB3FD402}" type="pres">
      <dgm:prSet presAssocID="{92F44D74-B24D-4936-A1B5-4CD0B488BF1E}" presName="hierChild4" presStyleCnt="0"/>
      <dgm:spPr/>
    </dgm:pt>
    <dgm:pt modelId="{F11037EA-09A7-4EBA-8D1F-DAC8ECFFB3FC}" type="pres">
      <dgm:prSet presAssocID="{A4FA0761-C4E2-44AF-B79E-6EFFBE9286E5}" presName="Name37" presStyleLbl="parChTrans1D4" presStyleIdx="2" presStyleCnt="7"/>
      <dgm:spPr/>
    </dgm:pt>
    <dgm:pt modelId="{CD3C5367-2011-4AB0-A6BD-CFDBBABABE27}" type="pres">
      <dgm:prSet presAssocID="{18D9E145-7C79-4BF6-87F1-CACF11E09470}" presName="hierRoot2" presStyleCnt="0">
        <dgm:presLayoutVars>
          <dgm:hierBranch val="init"/>
        </dgm:presLayoutVars>
      </dgm:prSet>
      <dgm:spPr/>
    </dgm:pt>
    <dgm:pt modelId="{C5A4B5E2-A4B6-41E9-BF36-B78122F30E9B}" type="pres">
      <dgm:prSet presAssocID="{18D9E145-7C79-4BF6-87F1-CACF11E09470}" presName="rootComposite" presStyleCnt="0"/>
      <dgm:spPr/>
    </dgm:pt>
    <dgm:pt modelId="{C2C22BA5-FF60-4030-AC31-48AB5A615AED}" type="pres">
      <dgm:prSet presAssocID="{18D9E145-7C79-4BF6-87F1-CACF11E09470}" presName="rootText" presStyleLbl="node4" presStyleIdx="2" presStyleCnt="7">
        <dgm:presLayoutVars>
          <dgm:chPref val="3"/>
        </dgm:presLayoutVars>
      </dgm:prSet>
      <dgm:spPr/>
    </dgm:pt>
    <dgm:pt modelId="{39CC0679-26A5-4823-B85A-E4BDCF936308}" type="pres">
      <dgm:prSet presAssocID="{18D9E145-7C79-4BF6-87F1-CACF11E09470}" presName="rootConnector" presStyleLbl="node4" presStyleIdx="2" presStyleCnt="7"/>
      <dgm:spPr/>
    </dgm:pt>
    <dgm:pt modelId="{9A3FFEA2-C443-4675-829B-BC5CB34B88B1}" type="pres">
      <dgm:prSet presAssocID="{18D9E145-7C79-4BF6-87F1-CACF11E09470}" presName="hierChild4" presStyleCnt="0"/>
      <dgm:spPr/>
    </dgm:pt>
    <dgm:pt modelId="{B07B3D6A-844D-4CA4-8A70-3DE326AD45F3}" type="pres">
      <dgm:prSet presAssocID="{18D9E145-7C79-4BF6-87F1-CACF11E09470}" presName="hierChild5" presStyleCnt="0"/>
      <dgm:spPr/>
    </dgm:pt>
    <dgm:pt modelId="{0E50A1D2-34E5-487F-A6DC-EB953171774D}" type="pres">
      <dgm:prSet presAssocID="{92F44D74-B24D-4936-A1B5-4CD0B488BF1E}" presName="hierChild5" presStyleCnt="0"/>
      <dgm:spPr/>
    </dgm:pt>
    <dgm:pt modelId="{F53339A7-723D-42C2-8D9B-04D451F968A5}" type="pres">
      <dgm:prSet presAssocID="{835630D2-DE97-41A8-AF5D-C3665661E27A}" presName="hierChild5" presStyleCnt="0"/>
      <dgm:spPr/>
    </dgm:pt>
    <dgm:pt modelId="{B9A891DC-DDDE-4A41-A883-953BAD0E4D22}" type="pres">
      <dgm:prSet presAssocID="{7C064AF9-01E2-4300-8833-A99D00E4BD5C}" presName="Name37" presStyleLbl="parChTrans1D2" presStyleIdx="1" presStyleCnt="2"/>
      <dgm:spPr/>
    </dgm:pt>
    <dgm:pt modelId="{F7468FD9-56F9-4DC7-89AC-5895F3F29A13}" type="pres">
      <dgm:prSet presAssocID="{E9A75F70-1569-43DB-86C7-892AF8F84C58}" presName="hierRoot2" presStyleCnt="0">
        <dgm:presLayoutVars>
          <dgm:hierBranch val="init"/>
        </dgm:presLayoutVars>
      </dgm:prSet>
      <dgm:spPr/>
    </dgm:pt>
    <dgm:pt modelId="{C29581AE-739C-4F49-9EE2-859DC6D4A2D7}" type="pres">
      <dgm:prSet presAssocID="{E9A75F70-1569-43DB-86C7-892AF8F84C58}" presName="rootComposite" presStyleCnt="0"/>
      <dgm:spPr/>
    </dgm:pt>
    <dgm:pt modelId="{1505AE07-F004-4B27-94D5-276ED1F8035D}" type="pres">
      <dgm:prSet presAssocID="{E9A75F70-1569-43DB-86C7-892AF8F84C58}" presName="rootText" presStyleLbl="node2" presStyleIdx="1" presStyleCnt="2">
        <dgm:presLayoutVars>
          <dgm:chPref val="3"/>
        </dgm:presLayoutVars>
      </dgm:prSet>
      <dgm:spPr/>
    </dgm:pt>
    <dgm:pt modelId="{C0FDCA66-AB79-4BDA-9600-0615D1D0521D}" type="pres">
      <dgm:prSet presAssocID="{E9A75F70-1569-43DB-86C7-892AF8F84C58}" presName="rootConnector" presStyleLbl="node2" presStyleIdx="1" presStyleCnt="2"/>
      <dgm:spPr/>
    </dgm:pt>
    <dgm:pt modelId="{8C3D8E16-85FE-4A67-AE37-35F905D5A4CA}" type="pres">
      <dgm:prSet presAssocID="{E9A75F70-1569-43DB-86C7-892AF8F84C58}" presName="hierChild4" presStyleCnt="0"/>
      <dgm:spPr/>
    </dgm:pt>
    <dgm:pt modelId="{6B39FB4D-6DA1-46CB-B808-E9F99FD17F25}" type="pres">
      <dgm:prSet presAssocID="{0CCE8D4F-2AF4-4CFF-B2FB-2F4724EFF666}" presName="Name37" presStyleLbl="parChTrans1D3" presStyleIdx="2" presStyleCnt="4"/>
      <dgm:spPr/>
    </dgm:pt>
    <dgm:pt modelId="{F0F3E1D6-B6D7-4947-A8ED-A66CCE1B0570}" type="pres">
      <dgm:prSet presAssocID="{46A36B97-6478-4BCB-981A-269A987C6A4A}" presName="hierRoot2" presStyleCnt="0">
        <dgm:presLayoutVars>
          <dgm:hierBranch val="init"/>
        </dgm:presLayoutVars>
      </dgm:prSet>
      <dgm:spPr/>
    </dgm:pt>
    <dgm:pt modelId="{FE226472-D1ED-41F3-B69B-77044B8B4E62}" type="pres">
      <dgm:prSet presAssocID="{46A36B97-6478-4BCB-981A-269A987C6A4A}" presName="rootComposite" presStyleCnt="0"/>
      <dgm:spPr/>
    </dgm:pt>
    <dgm:pt modelId="{0CF7F97C-0AEF-45E0-9E81-5166181282A4}" type="pres">
      <dgm:prSet presAssocID="{46A36B97-6478-4BCB-981A-269A987C6A4A}" presName="rootText" presStyleLbl="node3" presStyleIdx="2" presStyleCnt="4">
        <dgm:presLayoutVars>
          <dgm:chPref val="3"/>
        </dgm:presLayoutVars>
      </dgm:prSet>
      <dgm:spPr/>
    </dgm:pt>
    <dgm:pt modelId="{D4B8899B-E4DB-4F15-9BB0-028F6EABC2E4}" type="pres">
      <dgm:prSet presAssocID="{46A36B97-6478-4BCB-981A-269A987C6A4A}" presName="rootConnector" presStyleLbl="node3" presStyleIdx="2" presStyleCnt="4"/>
      <dgm:spPr/>
    </dgm:pt>
    <dgm:pt modelId="{89280311-3CCB-4FBB-A400-5460D8B8CA6A}" type="pres">
      <dgm:prSet presAssocID="{46A36B97-6478-4BCB-981A-269A987C6A4A}" presName="hierChild4" presStyleCnt="0"/>
      <dgm:spPr/>
    </dgm:pt>
    <dgm:pt modelId="{E9FE7D0A-E793-4D3F-BF14-5662A00AE8D2}" type="pres">
      <dgm:prSet presAssocID="{D46C6D3F-ADF5-48C7-8CEE-A019CCB4D707}" presName="Name37" presStyleLbl="parChTrans1D4" presStyleIdx="3" presStyleCnt="7"/>
      <dgm:spPr/>
    </dgm:pt>
    <dgm:pt modelId="{71E284C6-8371-4D0C-846C-6CB9821A9EF5}" type="pres">
      <dgm:prSet presAssocID="{19B56292-C8CF-41E4-B7EB-D267CEAC72A8}" presName="hierRoot2" presStyleCnt="0">
        <dgm:presLayoutVars>
          <dgm:hierBranch val="init"/>
        </dgm:presLayoutVars>
      </dgm:prSet>
      <dgm:spPr/>
    </dgm:pt>
    <dgm:pt modelId="{C11FDB92-D65C-4225-BC41-EA42EF22986A}" type="pres">
      <dgm:prSet presAssocID="{19B56292-C8CF-41E4-B7EB-D267CEAC72A8}" presName="rootComposite" presStyleCnt="0"/>
      <dgm:spPr/>
    </dgm:pt>
    <dgm:pt modelId="{4C441680-F0B7-4B5D-AF50-D6FF38D10785}" type="pres">
      <dgm:prSet presAssocID="{19B56292-C8CF-41E4-B7EB-D267CEAC72A8}" presName="rootText" presStyleLbl="node4" presStyleIdx="3" presStyleCnt="7" custLinFactY="49424" custLinFactNeighborX="-6698" custLinFactNeighborY="100000">
        <dgm:presLayoutVars>
          <dgm:chPref val="3"/>
        </dgm:presLayoutVars>
      </dgm:prSet>
      <dgm:spPr/>
    </dgm:pt>
    <dgm:pt modelId="{7C7B9795-4E89-4D70-A782-6D6C9EABB4D8}" type="pres">
      <dgm:prSet presAssocID="{19B56292-C8CF-41E4-B7EB-D267CEAC72A8}" presName="rootConnector" presStyleLbl="node4" presStyleIdx="3" presStyleCnt="7"/>
      <dgm:spPr/>
    </dgm:pt>
    <dgm:pt modelId="{C17E307F-17D0-4426-A7EA-222EA2A16EF6}" type="pres">
      <dgm:prSet presAssocID="{19B56292-C8CF-41E4-B7EB-D267CEAC72A8}" presName="hierChild4" presStyleCnt="0"/>
      <dgm:spPr/>
    </dgm:pt>
    <dgm:pt modelId="{670F8543-4BF7-43E0-B8D6-F2AAEABBEC78}" type="pres">
      <dgm:prSet presAssocID="{19B56292-C8CF-41E4-B7EB-D267CEAC72A8}" presName="hierChild5" presStyleCnt="0"/>
      <dgm:spPr/>
    </dgm:pt>
    <dgm:pt modelId="{3536CDE6-2F1B-420B-92F6-0C9F2FC33C56}" type="pres">
      <dgm:prSet presAssocID="{A763F2BD-9A57-45DA-9F9E-F1B101995EA0}" presName="Name37" presStyleLbl="parChTrans1D4" presStyleIdx="4" presStyleCnt="7"/>
      <dgm:spPr/>
    </dgm:pt>
    <dgm:pt modelId="{9AA558B3-31BA-4FF3-A3F6-F722AF87F676}" type="pres">
      <dgm:prSet presAssocID="{016396DD-B6D0-48F9-A746-1371BFB3D7B4}" presName="hierRoot2" presStyleCnt="0">
        <dgm:presLayoutVars>
          <dgm:hierBranch val="init"/>
        </dgm:presLayoutVars>
      </dgm:prSet>
      <dgm:spPr/>
    </dgm:pt>
    <dgm:pt modelId="{2991988A-7AEE-44B1-85FC-604A1AC26E1C}" type="pres">
      <dgm:prSet presAssocID="{016396DD-B6D0-48F9-A746-1371BFB3D7B4}" presName="rootComposite" presStyleCnt="0"/>
      <dgm:spPr/>
    </dgm:pt>
    <dgm:pt modelId="{19822F41-8A65-44B0-9557-59DA75AED39A}" type="pres">
      <dgm:prSet presAssocID="{016396DD-B6D0-48F9-A746-1371BFB3D7B4}" presName="rootText" presStyleLbl="node4" presStyleIdx="4" presStyleCnt="7" custLinFactY="-43940" custLinFactNeighborX="-13150" custLinFactNeighborY="-100000">
        <dgm:presLayoutVars>
          <dgm:chPref val="3"/>
        </dgm:presLayoutVars>
      </dgm:prSet>
      <dgm:spPr/>
    </dgm:pt>
    <dgm:pt modelId="{271C90DD-FBA0-4773-AA60-8ED30A417997}" type="pres">
      <dgm:prSet presAssocID="{016396DD-B6D0-48F9-A746-1371BFB3D7B4}" presName="rootConnector" presStyleLbl="node4" presStyleIdx="4" presStyleCnt="7"/>
      <dgm:spPr/>
    </dgm:pt>
    <dgm:pt modelId="{CB50056C-1DB5-4655-923E-58AE91FECD24}" type="pres">
      <dgm:prSet presAssocID="{016396DD-B6D0-48F9-A746-1371BFB3D7B4}" presName="hierChild4" presStyleCnt="0"/>
      <dgm:spPr/>
    </dgm:pt>
    <dgm:pt modelId="{8E9CB5EE-DA1B-4C77-A43C-0D82FB262415}" type="pres">
      <dgm:prSet presAssocID="{016396DD-B6D0-48F9-A746-1371BFB3D7B4}" presName="hierChild5" presStyleCnt="0"/>
      <dgm:spPr/>
    </dgm:pt>
    <dgm:pt modelId="{1BF58D3F-F1C8-4B14-A4C1-993F1D8BA85F}" type="pres">
      <dgm:prSet presAssocID="{46A36B97-6478-4BCB-981A-269A987C6A4A}" presName="hierChild5" presStyleCnt="0"/>
      <dgm:spPr/>
    </dgm:pt>
    <dgm:pt modelId="{7B127D10-6CB0-4936-A3F1-E19F673D505C}" type="pres">
      <dgm:prSet presAssocID="{2D19B006-D7C6-448D-93FD-5BFB1606793F}" presName="Name37" presStyleLbl="parChTrans1D3" presStyleIdx="3" presStyleCnt="4"/>
      <dgm:spPr/>
    </dgm:pt>
    <dgm:pt modelId="{21B3163C-9A7F-4635-BAFA-0A3A58C77BCA}" type="pres">
      <dgm:prSet presAssocID="{EA845E1F-34CE-4751-ADC4-5BDD4C5428E7}" presName="hierRoot2" presStyleCnt="0">
        <dgm:presLayoutVars>
          <dgm:hierBranch val="init"/>
        </dgm:presLayoutVars>
      </dgm:prSet>
      <dgm:spPr/>
    </dgm:pt>
    <dgm:pt modelId="{36C89DA0-ED22-48A8-8E8A-5B7793F006F4}" type="pres">
      <dgm:prSet presAssocID="{EA845E1F-34CE-4751-ADC4-5BDD4C5428E7}" presName="rootComposite" presStyleCnt="0"/>
      <dgm:spPr/>
    </dgm:pt>
    <dgm:pt modelId="{EB591F90-B92A-4CB4-AD2B-E9DDF2994EEC}" type="pres">
      <dgm:prSet presAssocID="{EA845E1F-34CE-4751-ADC4-5BDD4C5428E7}" presName="rootText" presStyleLbl="node3" presStyleIdx="3" presStyleCnt="4">
        <dgm:presLayoutVars>
          <dgm:chPref val="3"/>
        </dgm:presLayoutVars>
      </dgm:prSet>
      <dgm:spPr/>
    </dgm:pt>
    <dgm:pt modelId="{63265CE5-CF10-44AB-985A-0FBB1887A5EB}" type="pres">
      <dgm:prSet presAssocID="{EA845E1F-34CE-4751-ADC4-5BDD4C5428E7}" presName="rootConnector" presStyleLbl="node3" presStyleIdx="3" presStyleCnt="4"/>
      <dgm:spPr/>
    </dgm:pt>
    <dgm:pt modelId="{BC8058D4-5E81-48DD-BBA0-46BE86E563BF}" type="pres">
      <dgm:prSet presAssocID="{EA845E1F-34CE-4751-ADC4-5BDD4C5428E7}" presName="hierChild4" presStyleCnt="0"/>
      <dgm:spPr/>
    </dgm:pt>
    <dgm:pt modelId="{C9ED6CD0-8121-457C-B155-2558D7AE2BB1}" type="pres">
      <dgm:prSet presAssocID="{787EAEF0-8EAD-4A4A-BC00-04EBE90BEF48}" presName="Name37" presStyleLbl="parChTrans1D4" presStyleIdx="5" presStyleCnt="7"/>
      <dgm:spPr/>
    </dgm:pt>
    <dgm:pt modelId="{657CE85D-B57F-41BE-81BE-62B3DDBFE1F8}" type="pres">
      <dgm:prSet presAssocID="{C398B68A-23AC-4E16-85F1-3E8D74B44DD0}" presName="hierRoot2" presStyleCnt="0">
        <dgm:presLayoutVars>
          <dgm:hierBranch val="init"/>
        </dgm:presLayoutVars>
      </dgm:prSet>
      <dgm:spPr/>
    </dgm:pt>
    <dgm:pt modelId="{5F019117-6F83-4B20-9724-74F55C9F5CBC}" type="pres">
      <dgm:prSet presAssocID="{C398B68A-23AC-4E16-85F1-3E8D74B44DD0}" presName="rootComposite" presStyleCnt="0"/>
      <dgm:spPr/>
    </dgm:pt>
    <dgm:pt modelId="{729AE81C-9BA0-46DF-A9DB-711702239634}" type="pres">
      <dgm:prSet presAssocID="{C398B68A-23AC-4E16-85F1-3E8D74B44DD0}" presName="rootText" presStyleLbl="node4" presStyleIdx="5" presStyleCnt="7">
        <dgm:presLayoutVars>
          <dgm:chPref val="3"/>
        </dgm:presLayoutVars>
      </dgm:prSet>
      <dgm:spPr/>
    </dgm:pt>
    <dgm:pt modelId="{C73E5473-783B-41AD-B362-8221B6784C9D}" type="pres">
      <dgm:prSet presAssocID="{C398B68A-23AC-4E16-85F1-3E8D74B44DD0}" presName="rootConnector" presStyleLbl="node4" presStyleIdx="5" presStyleCnt="7"/>
      <dgm:spPr/>
    </dgm:pt>
    <dgm:pt modelId="{DC3A9FBA-B4F4-42FA-B7A9-C0A64423C635}" type="pres">
      <dgm:prSet presAssocID="{C398B68A-23AC-4E16-85F1-3E8D74B44DD0}" presName="hierChild4" presStyleCnt="0"/>
      <dgm:spPr/>
    </dgm:pt>
    <dgm:pt modelId="{4F8ACBDC-E031-404D-96F1-B5E6CE624211}" type="pres">
      <dgm:prSet presAssocID="{C398B68A-23AC-4E16-85F1-3E8D74B44DD0}" presName="hierChild5" presStyleCnt="0"/>
      <dgm:spPr/>
    </dgm:pt>
    <dgm:pt modelId="{1F8243BF-4786-4452-9A2D-02242A64C9FC}" type="pres">
      <dgm:prSet presAssocID="{F101EEBC-548E-47A1-884B-110B839387F2}" presName="Name37" presStyleLbl="parChTrans1D4" presStyleIdx="6" presStyleCnt="7"/>
      <dgm:spPr/>
    </dgm:pt>
    <dgm:pt modelId="{5D50163E-B66B-4042-BA46-6F2FEC584D79}" type="pres">
      <dgm:prSet presAssocID="{A042EBE5-55A0-42AE-BB65-895EFB607D3C}" presName="hierRoot2" presStyleCnt="0">
        <dgm:presLayoutVars>
          <dgm:hierBranch val="init"/>
        </dgm:presLayoutVars>
      </dgm:prSet>
      <dgm:spPr/>
    </dgm:pt>
    <dgm:pt modelId="{BD54BDEA-E355-434C-861D-7D073F1A0156}" type="pres">
      <dgm:prSet presAssocID="{A042EBE5-55A0-42AE-BB65-895EFB607D3C}" presName="rootComposite" presStyleCnt="0"/>
      <dgm:spPr/>
    </dgm:pt>
    <dgm:pt modelId="{0CB810A1-4100-4618-892F-27313348C1CE}" type="pres">
      <dgm:prSet presAssocID="{A042EBE5-55A0-42AE-BB65-895EFB607D3C}" presName="rootText" presStyleLbl="node4" presStyleIdx="6" presStyleCnt="7">
        <dgm:presLayoutVars>
          <dgm:chPref val="3"/>
        </dgm:presLayoutVars>
      </dgm:prSet>
      <dgm:spPr/>
    </dgm:pt>
    <dgm:pt modelId="{61615792-4600-45E6-ABE6-AF4D6EB921EB}" type="pres">
      <dgm:prSet presAssocID="{A042EBE5-55A0-42AE-BB65-895EFB607D3C}" presName="rootConnector" presStyleLbl="node4" presStyleIdx="6" presStyleCnt="7"/>
      <dgm:spPr/>
    </dgm:pt>
    <dgm:pt modelId="{D01068EF-4D6A-4491-A232-E8CBAAAAAB3B}" type="pres">
      <dgm:prSet presAssocID="{A042EBE5-55A0-42AE-BB65-895EFB607D3C}" presName="hierChild4" presStyleCnt="0"/>
      <dgm:spPr/>
    </dgm:pt>
    <dgm:pt modelId="{15C4FC38-765F-4780-A3AC-7E7AE19BF8C2}" type="pres">
      <dgm:prSet presAssocID="{A042EBE5-55A0-42AE-BB65-895EFB607D3C}" presName="hierChild5" presStyleCnt="0"/>
      <dgm:spPr/>
    </dgm:pt>
    <dgm:pt modelId="{4326F220-5768-442A-BAA4-F70B150E422A}" type="pres">
      <dgm:prSet presAssocID="{EA845E1F-34CE-4751-ADC4-5BDD4C5428E7}" presName="hierChild5" presStyleCnt="0"/>
      <dgm:spPr/>
    </dgm:pt>
    <dgm:pt modelId="{D9642393-53D2-4676-A8D4-51F715EF6D68}" type="pres">
      <dgm:prSet presAssocID="{E9A75F70-1569-43DB-86C7-892AF8F84C58}" presName="hierChild5" presStyleCnt="0"/>
      <dgm:spPr/>
    </dgm:pt>
    <dgm:pt modelId="{AADA541D-74BB-4F85-9279-9C212905C263}" type="pres">
      <dgm:prSet presAssocID="{CD5B9EC9-EC97-4311-86B2-50692751A625}" presName="hierChild3" presStyleCnt="0"/>
      <dgm:spPr/>
    </dgm:pt>
  </dgm:ptLst>
  <dgm:cxnLst>
    <dgm:cxn modelId="{450C6B05-C18F-44DE-985A-EB2142C1F1E1}" type="presOf" srcId="{0F09C343-67AB-4731-9737-C64CBCED35D6}" destId="{D6DAFFD4-0BBB-4E4F-8D42-EF956A31FECD}" srcOrd="0" destOrd="0" presId="urn:microsoft.com/office/officeart/2005/8/layout/orgChart1"/>
    <dgm:cxn modelId="{5EEB8309-1979-4546-B492-E3105EF5A56F}" type="presOf" srcId="{E9A75F70-1569-43DB-86C7-892AF8F84C58}" destId="{C0FDCA66-AB79-4BDA-9600-0615D1D0521D}" srcOrd="1" destOrd="0" presId="urn:microsoft.com/office/officeart/2005/8/layout/orgChart1"/>
    <dgm:cxn modelId="{07330E0E-8EE3-4755-9E47-DBA7E8A6326A}" srcId="{CD5B9EC9-EC97-4311-86B2-50692751A625}" destId="{835630D2-DE97-41A8-AF5D-C3665661E27A}" srcOrd="0" destOrd="0" parTransId="{B97336DB-0E25-4D16-9AF2-9899C164C1AC}" sibTransId="{3A8CAFCB-9A8C-4B72-96B9-8674E7D9A86E}"/>
    <dgm:cxn modelId="{B4692D0E-C66A-4CDD-9DB9-FB419C1275B0}" type="presOf" srcId="{B97336DB-0E25-4D16-9AF2-9899C164C1AC}" destId="{C388ADC7-D3E1-4AE7-8C45-8C1E54670955}" srcOrd="0" destOrd="0" presId="urn:microsoft.com/office/officeart/2005/8/layout/orgChart1"/>
    <dgm:cxn modelId="{1FF4B111-930B-4C26-808F-E97901266A56}" type="presOf" srcId="{016396DD-B6D0-48F9-A746-1371BFB3D7B4}" destId="{271C90DD-FBA0-4773-AA60-8ED30A417997}" srcOrd="1" destOrd="0" presId="urn:microsoft.com/office/officeart/2005/8/layout/orgChart1"/>
    <dgm:cxn modelId="{B226E213-6DB7-47C1-8DEF-E3957237531D}" srcId="{F9F79333-06F3-4E63-A490-74C5620F686A}" destId="{CD5B9EC9-EC97-4311-86B2-50692751A625}" srcOrd="0" destOrd="0" parTransId="{03365B19-7079-4B09-AEBC-9B70C21704F9}" sibTransId="{0F2935DF-E3B8-4DAE-99AC-0B1BD5EDF6C2}"/>
    <dgm:cxn modelId="{A05AC816-5788-4084-AF86-8D0A745FA0EB}" type="presOf" srcId="{E653806F-E409-4860-8FC5-A46D82DC7357}" destId="{DC6E1F54-2769-4705-ACAC-F50ED3A1E42E}" srcOrd="1" destOrd="0" presId="urn:microsoft.com/office/officeart/2005/8/layout/orgChart1"/>
    <dgm:cxn modelId="{CD1DF81A-5AC9-4567-9E43-5134476962DF}" type="presOf" srcId="{E653806F-E409-4860-8FC5-A46D82DC7357}" destId="{12826475-9CA0-42F3-A88D-545CC749A8D2}" srcOrd="0" destOrd="0" presId="urn:microsoft.com/office/officeart/2005/8/layout/orgChart1"/>
    <dgm:cxn modelId="{78BFF120-1DDB-43C5-A735-C03B9C94363F}" type="presOf" srcId="{19B56292-C8CF-41E4-B7EB-D267CEAC72A8}" destId="{7C7B9795-4E89-4D70-A782-6D6C9EABB4D8}" srcOrd="1" destOrd="0" presId="urn:microsoft.com/office/officeart/2005/8/layout/orgChart1"/>
    <dgm:cxn modelId="{92459E22-7728-4B5A-8E8B-0CF93E05424B}" type="presOf" srcId="{A042EBE5-55A0-42AE-BB65-895EFB607D3C}" destId="{0CB810A1-4100-4618-892F-27313348C1CE}" srcOrd="0" destOrd="0" presId="urn:microsoft.com/office/officeart/2005/8/layout/orgChart1"/>
    <dgm:cxn modelId="{BAD9A422-A7BD-4019-856A-7E0C77CA2A79}" type="presOf" srcId="{2D19B006-D7C6-448D-93FD-5BFB1606793F}" destId="{7B127D10-6CB0-4936-A3F1-E19F673D505C}" srcOrd="0" destOrd="0" presId="urn:microsoft.com/office/officeart/2005/8/layout/orgChart1"/>
    <dgm:cxn modelId="{BED7B92B-41EF-45CF-BA33-3A77BC9D4AF7}" type="presOf" srcId="{46A36B97-6478-4BCB-981A-269A987C6A4A}" destId="{0CF7F97C-0AEF-45E0-9E81-5166181282A4}" srcOrd="0" destOrd="0" presId="urn:microsoft.com/office/officeart/2005/8/layout/orgChart1"/>
    <dgm:cxn modelId="{964D852E-748C-44EC-9D2A-3262F1BEA264}" type="presOf" srcId="{835630D2-DE97-41A8-AF5D-C3665661E27A}" destId="{12AB2E30-3148-42B4-BA17-D267714C4D43}" srcOrd="1" destOrd="0" presId="urn:microsoft.com/office/officeart/2005/8/layout/orgChart1"/>
    <dgm:cxn modelId="{B22AB830-E6ED-4F4C-A7B1-B813CC9BB235}" type="presOf" srcId="{A763F2BD-9A57-45DA-9F9E-F1B101995EA0}" destId="{3536CDE6-2F1B-420B-92F6-0C9F2FC33C56}" srcOrd="0" destOrd="0" presId="urn:microsoft.com/office/officeart/2005/8/layout/orgChart1"/>
    <dgm:cxn modelId="{5A89ED30-832B-490D-9D0B-07EBE770BCE3}" srcId="{CD5B9EC9-EC97-4311-86B2-50692751A625}" destId="{E9A75F70-1569-43DB-86C7-892AF8F84C58}" srcOrd="1" destOrd="0" parTransId="{7C064AF9-01E2-4300-8833-A99D00E4BD5C}" sibTransId="{B372EC13-D0F0-4880-B325-C08435F39040}"/>
    <dgm:cxn modelId="{EAAC0934-ED22-4A6B-858D-4CB615AF6850}" srcId="{46A36B97-6478-4BCB-981A-269A987C6A4A}" destId="{016396DD-B6D0-48F9-A746-1371BFB3D7B4}" srcOrd="1" destOrd="0" parTransId="{A763F2BD-9A57-45DA-9F9E-F1B101995EA0}" sibTransId="{D7336788-7F59-4703-88D2-90ED67CA2376}"/>
    <dgm:cxn modelId="{64511668-9C38-4B04-B6AD-0A9C33F4162D}" srcId="{EA845E1F-34CE-4751-ADC4-5BDD4C5428E7}" destId="{C398B68A-23AC-4E16-85F1-3E8D74B44DD0}" srcOrd="0" destOrd="0" parTransId="{787EAEF0-8EAD-4A4A-BC00-04EBE90BEF48}" sibTransId="{6CDEFC58-87BF-4433-8741-27D72EF747F8}"/>
    <dgm:cxn modelId="{15401D69-84C7-40DB-872F-A0CFEE96D114}" type="presOf" srcId="{85E5EE21-A953-4906-8110-A1BE7D1699A7}" destId="{F777B133-A144-448A-8F34-345EBE7D0496}" srcOrd="0" destOrd="0" presId="urn:microsoft.com/office/officeart/2005/8/layout/orgChart1"/>
    <dgm:cxn modelId="{F0762D69-65E6-47E5-B48E-F465A91DA592}" type="presOf" srcId="{787EAEF0-8EAD-4A4A-BC00-04EBE90BEF48}" destId="{C9ED6CD0-8121-457C-B155-2558D7AE2BB1}" srcOrd="0" destOrd="0" presId="urn:microsoft.com/office/officeart/2005/8/layout/orgChart1"/>
    <dgm:cxn modelId="{7B957A4E-D172-4770-B0EB-29F83FF02C90}" type="presOf" srcId="{FC2C1B55-5CE3-4516-BCA6-3CA9208AFBBC}" destId="{2739024B-1968-41C5-90A0-46C4E1CB3056}" srcOrd="1" destOrd="0" presId="urn:microsoft.com/office/officeart/2005/8/layout/orgChart1"/>
    <dgm:cxn modelId="{C242464F-D292-4059-BAA8-7ECE187ABE34}" type="presOf" srcId="{EA845E1F-34CE-4751-ADC4-5BDD4C5428E7}" destId="{EB591F90-B92A-4CB4-AD2B-E9DDF2994EEC}" srcOrd="0" destOrd="0" presId="urn:microsoft.com/office/officeart/2005/8/layout/orgChart1"/>
    <dgm:cxn modelId="{382D5371-BFDB-4A9B-9F9F-6E50359F75EC}" type="presOf" srcId="{E9A75F70-1569-43DB-86C7-892AF8F84C58}" destId="{1505AE07-F004-4B27-94D5-276ED1F8035D}" srcOrd="0" destOrd="0" presId="urn:microsoft.com/office/officeart/2005/8/layout/orgChart1"/>
    <dgm:cxn modelId="{E6A18B52-60AA-4D1C-AC9C-19EEC7A667CA}" srcId="{835630D2-DE97-41A8-AF5D-C3665661E27A}" destId="{FC2C1B55-5CE3-4516-BCA6-3CA9208AFBBC}" srcOrd="0" destOrd="0" parTransId="{D5FE0A3E-0CB4-4532-8060-B457CB50F042}" sibTransId="{02FC2189-8593-4124-8068-662F8009C473}"/>
    <dgm:cxn modelId="{CB48EC55-BD9C-4B36-8F52-D7504AFE5267}" type="presOf" srcId="{016396DD-B6D0-48F9-A746-1371BFB3D7B4}" destId="{19822F41-8A65-44B0-9557-59DA75AED39A}" srcOrd="0" destOrd="0" presId="urn:microsoft.com/office/officeart/2005/8/layout/orgChart1"/>
    <dgm:cxn modelId="{65111D76-835F-4AEB-A176-7DCC34B4467E}" type="presOf" srcId="{CD5B9EC9-EC97-4311-86B2-50692751A625}" destId="{4B226243-AE61-4FE8-B32E-A8A8F314194B}" srcOrd="1" destOrd="0" presId="urn:microsoft.com/office/officeart/2005/8/layout/orgChart1"/>
    <dgm:cxn modelId="{CBCE2876-9B57-4444-8B2B-2C3262CE1174}" type="presOf" srcId="{C260C708-7C4C-45E8-99A3-F46219DAF3FB}" destId="{4664E0DC-BA57-467E-BE9D-8B51680157F0}" srcOrd="0" destOrd="0" presId="urn:microsoft.com/office/officeart/2005/8/layout/orgChart1"/>
    <dgm:cxn modelId="{CEC43380-3A0D-4CFB-B1F6-F8304F5A438D}" srcId="{835630D2-DE97-41A8-AF5D-C3665661E27A}" destId="{92F44D74-B24D-4936-A1B5-4CD0B488BF1E}" srcOrd="1" destOrd="0" parTransId="{85E5EE21-A953-4906-8110-A1BE7D1699A7}" sibTransId="{DF86B56F-5AAD-4765-8662-5F002802D4AA}"/>
    <dgm:cxn modelId="{9FE6B482-2023-40E1-9A08-72588EABEA84}" type="presOf" srcId="{F9F79333-06F3-4E63-A490-74C5620F686A}" destId="{F279DFAD-66FF-4CFE-BFCF-4F8F8F2DB560}" srcOrd="0" destOrd="0" presId="urn:microsoft.com/office/officeart/2005/8/layout/orgChart1"/>
    <dgm:cxn modelId="{2A1FCD82-4178-4F32-9963-EB5E35C9901D}" type="presOf" srcId="{18D9E145-7C79-4BF6-87F1-CACF11E09470}" destId="{39CC0679-26A5-4823-B85A-E4BDCF936308}" srcOrd="1" destOrd="0" presId="urn:microsoft.com/office/officeart/2005/8/layout/orgChart1"/>
    <dgm:cxn modelId="{40CAD283-D976-4AE8-8031-DF4C924DC2B1}" type="presOf" srcId="{19B56292-C8CF-41E4-B7EB-D267CEAC72A8}" destId="{4C441680-F0B7-4B5D-AF50-D6FF38D10785}" srcOrd="0" destOrd="0" presId="urn:microsoft.com/office/officeart/2005/8/layout/orgChart1"/>
    <dgm:cxn modelId="{81DEDC83-4CD4-4D58-A765-2F0FBD6856AA}" srcId="{E9A75F70-1569-43DB-86C7-892AF8F84C58}" destId="{46A36B97-6478-4BCB-981A-269A987C6A4A}" srcOrd="0" destOrd="0" parTransId="{0CCE8D4F-2AF4-4CFF-B2FB-2F4724EFF666}" sibTransId="{D8C7F838-0D6B-4238-A384-A1C1311A5AF7}"/>
    <dgm:cxn modelId="{6DDC6A85-4780-4A30-99AA-C92F32ED0D78}" srcId="{EA845E1F-34CE-4751-ADC4-5BDD4C5428E7}" destId="{A042EBE5-55A0-42AE-BB65-895EFB607D3C}" srcOrd="1" destOrd="0" parTransId="{F101EEBC-548E-47A1-884B-110B839387F2}" sibTransId="{E3D2645A-C8ED-43B9-B177-E26092AFB54F}"/>
    <dgm:cxn modelId="{8308058B-58DD-4FD9-9DA3-4CF6517364C3}" srcId="{92F44D74-B24D-4936-A1B5-4CD0B488BF1E}" destId="{18D9E145-7C79-4BF6-87F1-CACF11E09470}" srcOrd="0" destOrd="0" parTransId="{A4FA0761-C4E2-44AF-B79E-6EFFBE9286E5}" sibTransId="{2464951F-6A7A-487F-9705-5EE82B3EB1B8}"/>
    <dgm:cxn modelId="{B560568B-706B-4B23-B48F-4E222FFED706}" type="presOf" srcId="{92F44D74-B24D-4936-A1B5-4CD0B488BF1E}" destId="{BD8284F9-8B95-43BB-8146-AFC06A7D9455}" srcOrd="0" destOrd="0" presId="urn:microsoft.com/office/officeart/2005/8/layout/orgChart1"/>
    <dgm:cxn modelId="{1357669E-8E1F-4427-A307-4AFE1175D365}" type="presOf" srcId="{F101EEBC-548E-47A1-884B-110B839387F2}" destId="{1F8243BF-4786-4452-9A2D-02242A64C9FC}" srcOrd="0" destOrd="0" presId="urn:microsoft.com/office/officeart/2005/8/layout/orgChart1"/>
    <dgm:cxn modelId="{11F6589E-D919-4B6B-B49F-6D967C68E5CF}" type="presOf" srcId="{EA845E1F-34CE-4751-ADC4-5BDD4C5428E7}" destId="{63265CE5-CF10-44AB-985A-0FBB1887A5EB}" srcOrd="1" destOrd="0" presId="urn:microsoft.com/office/officeart/2005/8/layout/orgChart1"/>
    <dgm:cxn modelId="{27451DA0-BBA8-4E3C-BD21-3C0C5CA60499}" type="presOf" srcId="{EC8B91D3-2DB4-4931-BA7B-A003798B0DD3}" destId="{73038BE3-80A6-439D-AA94-A292079F6446}" srcOrd="0" destOrd="0" presId="urn:microsoft.com/office/officeart/2005/8/layout/orgChart1"/>
    <dgm:cxn modelId="{F91839A3-DC99-4DB1-887C-2E2AEDE67DE9}" type="presOf" srcId="{D46C6D3F-ADF5-48C7-8CEE-A019CCB4D707}" destId="{E9FE7D0A-E793-4D3F-BF14-5662A00AE8D2}" srcOrd="0" destOrd="0" presId="urn:microsoft.com/office/officeart/2005/8/layout/orgChart1"/>
    <dgm:cxn modelId="{B3FFE2A4-024A-47DE-966F-3F6050E21C44}" type="presOf" srcId="{C398B68A-23AC-4E16-85F1-3E8D74B44DD0}" destId="{C73E5473-783B-41AD-B362-8221B6784C9D}" srcOrd="1" destOrd="0" presId="urn:microsoft.com/office/officeart/2005/8/layout/orgChart1"/>
    <dgm:cxn modelId="{F9FEFAA5-7152-44A8-AEA3-67C8434BB59B}" type="presOf" srcId="{835630D2-DE97-41A8-AF5D-C3665661E27A}" destId="{1F9FAFA3-90F1-4662-8CA3-469F8F0415CB}" srcOrd="0" destOrd="0" presId="urn:microsoft.com/office/officeart/2005/8/layout/orgChart1"/>
    <dgm:cxn modelId="{313532B5-5EDB-4C34-93FD-96B5E0A4496B}" type="presOf" srcId="{92F44D74-B24D-4936-A1B5-4CD0B488BF1E}" destId="{5E85365E-F95E-40F9-B794-A11638CA546B}" srcOrd="1" destOrd="0" presId="urn:microsoft.com/office/officeart/2005/8/layout/orgChart1"/>
    <dgm:cxn modelId="{48A447B5-443D-4051-B318-956B4118C084}" srcId="{E9A75F70-1569-43DB-86C7-892AF8F84C58}" destId="{EA845E1F-34CE-4751-ADC4-5BDD4C5428E7}" srcOrd="1" destOrd="0" parTransId="{2D19B006-D7C6-448D-93FD-5BFB1606793F}" sibTransId="{E3E47693-8605-4807-9D7A-9CD858EB7B69}"/>
    <dgm:cxn modelId="{C3522FB7-2CF4-41D2-A674-CDDEE86491BF}" srcId="{FC2C1B55-5CE3-4516-BCA6-3CA9208AFBBC}" destId="{0F09C343-67AB-4731-9737-C64CBCED35D6}" srcOrd="0" destOrd="0" parTransId="{EC8B91D3-2DB4-4931-BA7B-A003798B0DD3}" sibTransId="{05E51E0C-2264-4BE9-BB39-BE899AB45442}"/>
    <dgm:cxn modelId="{3BB254B9-22C1-4DC2-9CED-C034FC295D22}" type="presOf" srcId="{7C064AF9-01E2-4300-8833-A99D00E4BD5C}" destId="{B9A891DC-DDDE-4A41-A883-953BAD0E4D22}" srcOrd="0" destOrd="0" presId="urn:microsoft.com/office/officeart/2005/8/layout/orgChart1"/>
    <dgm:cxn modelId="{C23702BD-8780-4C4E-939F-18270AFD3977}" type="presOf" srcId="{0F09C343-67AB-4731-9737-C64CBCED35D6}" destId="{0559B06A-DB9A-4E98-82A7-B7D181435B27}" srcOrd="1" destOrd="0" presId="urn:microsoft.com/office/officeart/2005/8/layout/orgChart1"/>
    <dgm:cxn modelId="{BC5F6BBD-66D3-4AB1-B588-BAB7C9A336B7}" type="presOf" srcId="{0CCE8D4F-2AF4-4CFF-B2FB-2F4724EFF666}" destId="{6B39FB4D-6DA1-46CB-B808-E9F99FD17F25}" srcOrd="0" destOrd="0" presId="urn:microsoft.com/office/officeart/2005/8/layout/orgChart1"/>
    <dgm:cxn modelId="{E52140C1-7A92-4A2A-93F1-A431FA0D1491}" type="presOf" srcId="{FC2C1B55-5CE3-4516-BCA6-3CA9208AFBBC}" destId="{A1E4A72F-DF11-4B3A-BFDC-B0114CA1035D}" srcOrd="0" destOrd="0" presId="urn:microsoft.com/office/officeart/2005/8/layout/orgChart1"/>
    <dgm:cxn modelId="{D1952CC4-7C54-4CDA-85B4-D7DBAF03293A}" type="presOf" srcId="{A042EBE5-55A0-42AE-BB65-895EFB607D3C}" destId="{61615792-4600-45E6-ABE6-AF4D6EB921EB}" srcOrd="1" destOrd="0" presId="urn:microsoft.com/office/officeart/2005/8/layout/orgChart1"/>
    <dgm:cxn modelId="{DC37D1C5-5BE8-4ED5-8919-7BDDB909E2C1}" type="presOf" srcId="{C398B68A-23AC-4E16-85F1-3E8D74B44DD0}" destId="{729AE81C-9BA0-46DF-A9DB-711702239634}" srcOrd="0" destOrd="0" presId="urn:microsoft.com/office/officeart/2005/8/layout/orgChart1"/>
    <dgm:cxn modelId="{A450FCCE-22C8-479B-B1A9-F89C9B43418B}" type="presOf" srcId="{A4FA0761-C4E2-44AF-B79E-6EFFBE9286E5}" destId="{F11037EA-09A7-4EBA-8D1F-DAC8ECFFB3FC}" srcOrd="0" destOrd="0" presId="urn:microsoft.com/office/officeart/2005/8/layout/orgChart1"/>
    <dgm:cxn modelId="{FAD49ED1-5D56-4EB6-A829-3E9048905E31}" type="presOf" srcId="{D5FE0A3E-0CB4-4532-8060-B457CB50F042}" destId="{9B609AD5-0246-42CE-A272-70D98A9CC1AC}" srcOrd="0" destOrd="0" presId="urn:microsoft.com/office/officeart/2005/8/layout/orgChart1"/>
    <dgm:cxn modelId="{F52B20D3-5B75-4C4D-81DF-25D96AE493EB}" srcId="{FC2C1B55-5CE3-4516-BCA6-3CA9208AFBBC}" destId="{E653806F-E409-4860-8FC5-A46D82DC7357}" srcOrd="1" destOrd="0" parTransId="{C260C708-7C4C-45E8-99A3-F46219DAF3FB}" sibTransId="{828E9208-FADA-42E1-AACE-198A6F1F7536}"/>
    <dgm:cxn modelId="{D31BDBE8-3565-413A-8497-9D851581D96E}" type="presOf" srcId="{46A36B97-6478-4BCB-981A-269A987C6A4A}" destId="{D4B8899B-E4DB-4F15-9BB0-028F6EABC2E4}" srcOrd="1" destOrd="0" presId="urn:microsoft.com/office/officeart/2005/8/layout/orgChart1"/>
    <dgm:cxn modelId="{9D390BEE-F973-4E4B-883F-F7FEEA269F17}" type="presOf" srcId="{18D9E145-7C79-4BF6-87F1-CACF11E09470}" destId="{C2C22BA5-FF60-4030-AC31-48AB5A615AED}" srcOrd="0" destOrd="0" presId="urn:microsoft.com/office/officeart/2005/8/layout/orgChart1"/>
    <dgm:cxn modelId="{FC2F90EE-1A48-4EA3-B1E6-6ACC30F80361}" srcId="{46A36B97-6478-4BCB-981A-269A987C6A4A}" destId="{19B56292-C8CF-41E4-B7EB-D267CEAC72A8}" srcOrd="0" destOrd="0" parTransId="{D46C6D3F-ADF5-48C7-8CEE-A019CCB4D707}" sibTransId="{EC734ABE-0FA5-4092-8F53-EB8D288DB729}"/>
    <dgm:cxn modelId="{F65DC4F7-D002-4699-A657-A8FF6AAD06A5}" type="presOf" srcId="{CD5B9EC9-EC97-4311-86B2-50692751A625}" destId="{567FF489-36BA-4C52-A851-3E738393AAAD}" srcOrd="0" destOrd="0" presId="urn:microsoft.com/office/officeart/2005/8/layout/orgChart1"/>
    <dgm:cxn modelId="{083AC7A8-C0CC-4138-AB91-B1F73025A7D0}" type="presParOf" srcId="{F279DFAD-66FF-4CFE-BFCF-4F8F8F2DB560}" destId="{3D49170A-5D32-43F6-830C-0DA6F1832F8C}" srcOrd="0" destOrd="0" presId="urn:microsoft.com/office/officeart/2005/8/layout/orgChart1"/>
    <dgm:cxn modelId="{28EB62AF-37F0-404D-B850-74BB3429EBAC}" type="presParOf" srcId="{3D49170A-5D32-43F6-830C-0DA6F1832F8C}" destId="{1B9103D7-8902-4E66-865F-12B3F2BAC0A2}" srcOrd="0" destOrd="0" presId="urn:microsoft.com/office/officeart/2005/8/layout/orgChart1"/>
    <dgm:cxn modelId="{1F1A7756-DB6D-4871-9F99-67A93355D628}" type="presParOf" srcId="{1B9103D7-8902-4E66-865F-12B3F2BAC0A2}" destId="{567FF489-36BA-4C52-A851-3E738393AAAD}" srcOrd="0" destOrd="0" presId="urn:microsoft.com/office/officeart/2005/8/layout/orgChart1"/>
    <dgm:cxn modelId="{2AFCC661-8637-4FE3-95F2-FF8858FF5C09}" type="presParOf" srcId="{1B9103D7-8902-4E66-865F-12B3F2BAC0A2}" destId="{4B226243-AE61-4FE8-B32E-A8A8F314194B}" srcOrd="1" destOrd="0" presId="urn:microsoft.com/office/officeart/2005/8/layout/orgChart1"/>
    <dgm:cxn modelId="{86EADC5B-FB30-4BFD-991F-6E15060804A6}" type="presParOf" srcId="{3D49170A-5D32-43F6-830C-0DA6F1832F8C}" destId="{B07DB3FF-AB2A-45BA-8ACB-438245122F3D}" srcOrd="1" destOrd="0" presId="urn:microsoft.com/office/officeart/2005/8/layout/orgChart1"/>
    <dgm:cxn modelId="{F7065BA3-1C25-44B8-9CEB-937D0B13F199}" type="presParOf" srcId="{B07DB3FF-AB2A-45BA-8ACB-438245122F3D}" destId="{C388ADC7-D3E1-4AE7-8C45-8C1E54670955}" srcOrd="0" destOrd="0" presId="urn:microsoft.com/office/officeart/2005/8/layout/orgChart1"/>
    <dgm:cxn modelId="{C03D7B34-F98C-4541-8464-0F91C591D629}" type="presParOf" srcId="{B07DB3FF-AB2A-45BA-8ACB-438245122F3D}" destId="{F9F101B1-3DBA-4148-A038-1BFD215F4E2A}" srcOrd="1" destOrd="0" presId="urn:microsoft.com/office/officeart/2005/8/layout/orgChart1"/>
    <dgm:cxn modelId="{3DE07B84-82B2-479F-BCAA-BACA44EAA41D}" type="presParOf" srcId="{F9F101B1-3DBA-4148-A038-1BFD215F4E2A}" destId="{DBCB2E41-C024-4605-B605-6C0C4F5AB483}" srcOrd="0" destOrd="0" presId="urn:microsoft.com/office/officeart/2005/8/layout/orgChart1"/>
    <dgm:cxn modelId="{E6DF7472-C40A-40C4-AA93-CC42E8F0CCF9}" type="presParOf" srcId="{DBCB2E41-C024-4605-B605-6C0C4F5AB483}" destId="{1F9FAFA3-90F1-4662-8CA3-469F8F0415CB}" srcOrd="0" destOrd="0" presId="urn:microsoft.com/office/officeart/2005/8/layout/orgChart1"/>
    <dgm:cxn modelId="{8EF47143-2A1D-45A5-BA4E-EFFE6C255152}" type="presParOf" srcId="{DBCB2E41-C024-4605-B605-6C0C4F5AB483}" destId="{12AB2E30-3148-42B4-BA17-D267714C4D43}" srcOrd="1" destOrd="0" presId="urn:microsoft.com/office/officeart/2005/8/layout/orgChart1"/>
    <dgm:cxn modelId="{92CC932C-8643-4A5A-9BDD-41A9227C2F59}" type="presParOf" srcId="{F9F101B1-3DBA-4148-A038-1BFD215F4E2A}" destId="{554EC0E3-11EF-43FC-B9DE-725B702FA2AD}" srcOrd="1" destOrd="0" presId="urn:microsoft.com/office/officeart/2005/8/layout/orgChart1"/>
    <dgm:cxn modelId="{3A7B0B1F-1FC1-43CE-9AFF-78DEC5A906A6}" type="presParOf" srcId="{554EC0E3-11EF-43FC-B9DE-725B702FA2AD}" destId="{9B609AD5-0246-42CE-A272-70D98A9CC1AC}" srcOrd="0" destOrd="0" presId="urn:microsoft.com/office/officeart/2005/8/layout/orgChart1"/>
    <dgm:cxn modelId="{2FA51417-9F00-4F10-B1B4-A1C6C558B68C}" type="presParOf" srcId="{554EC0E3-11EF-43FC-B9DE-725B702FA2AD}" destId="{CC7D38AA-0FB3-42A8-93B2-06AB3050129B}" srcOrd="1" destOrd="0" presId="urn:microsoft.com/office/officeart/2005/8/layout/orgChart1"/>
    <dgm:cxn modelId="{A51C582C-1F07-4089-92B2-FE7A07D734D7}" type="presParOf" srcId="{CC7D38AA-0FB3-42A8-93B2-06AB3050129B}" destId="{224D121A-4E45-4252-880C-46767A90A420}" srcOrd="0" destOrd="0" presId="urn:microsoft.com/office/officeart/2005/8/layout/orgChart1"/>
    <dgm:cxn modelId="{5B866E43-91EA-4F75-BC40-613A3DE8BFD8}" type="presParOf" srcId="{224D121A-4E45-4252-880C-46767A90A420}" destId="{A1E4A72F-DF11-4B3A-BFDC-B0114CA1035D}" srcOrd="0" destOrd="0" presId="urn:microsoft.com/office/officeart/2005/8/layout/orgChart1"/>
    <dgm:cxn modelId="{193F068D-B885-42C4-95DF-424BF69E184D}" type="presParOf" srcId="{224D121A-4E45-4252-880C-46767A90A420}" destId="{2739024B-1968-41C5-90A0-46C4E1CB3056}" srcOrd="1" destOrd="0" presId="urn:microsoft.com/office/officeart/2005/8/layout/orgChart1"/>
    <dgm:cxn modelId="{01FB8B78-0CFA-4F55-83C8-422143298DCD}" type="presParOf" srcId="{CC7D38AA-0FB3-42A8-93B2-06AB3050129B}" destId="{82721AB7-90B4-40AD-A69B-FCA1AC3A9C3B}" srcOrd="1" destOrd="0" presId="urn:microsoft.com/office/officeart/2005/8/layout/orgChart1"/>
    <dgm:cxn modelId="{1E9F6A16-AC9C-4A06-A360-7E882C26760F}" type="presParOf" srcId="{82721AB7-90B4-40AD-A69B-FCA1AC3A9C3B}" destId="{73038BE3-80A6-439D-AA94-A292079F6446}" srcOrd="0" destOrd="0" presId="urn:microsoft.com/office/officeart/2005/8/layout/orgChart1"/>
    <dgm:cxn modelId="{C3EFC0DE-51B8-409C-9FC0-8AE70C96E438}" type="presParOf" srcId="{82721AB7-90B4-40AD-A69B-FCA1AC3A9C3B}" destId="{AFEC4E02-8910-4086-9D2A-1A3B29C52155}" srcOrd="1" destOrd="0" presId="urn:microsoft.com/office/officeart/2005/8/layout/orgChart1"/>
    <dgm:cxn modelId="{CAA607CE-6E7D-472D-9C1A-5F0505B750DF}" type="presParOf" srcId="{AFEC4E02-8910-4086-9D2A-1A3B29C52155}" destId="{5BE5EAD5-AAB9-489C-9177-C858B8035667}" srcOrd="0" destOrd="0" presId="urn:microsoft.com/office/officeart/2005/8/layout/orgChart1"/>
    <dgm:cxn modelId="{EE187E21-E23A-4D2A-9BCC-5042452C532D}" type="presParOf" srcId="{5BE5EAD5-AAB9-489C-9177-C858B8035667}" destId="{D6DAFFD4-0BBB-4E4F-8D42-EF956A31FECD}" srcOrd="0" destOrd="0" presId="urn:microsoft.com/office/officeart/2005/8/layout/orgChart1"/>
    <dgm:cxn modelId="{ADCFC79A-D134-4E2C-AD8B-3CFCB1A0AC91}" type="presParOf" srcId="{5BE5EAD5-AAB9-489C-9177-C858B8035667}" destId="{0559B06A-DB9A-4E98-82A7-B7D181435B27}" srcOrd="1" destOrd="0" presId="urn:microsoft.com/office/officeart/2005/8/layout/orgChart1"/>
    <dgm:cxn modelId="{DDD3E1FD-66A9-4E44-AB07-7D5543CB5F54}" type="presParOf" srcId="{AFEC4E02-8910-4086-9D2A-1A3B29C52155}" destId="{A8EA59E3-C801-40A1-B061-57238A3C4D36}" srcOrd="1" destOrd="0" presId="urn:microsoft.com/office/officeart/2005/8/layout/orgChart1"/>
    <dgm:cxn modelId="{F4CC9C41-7A5A-4FE9-A977-786366D57984}" type="presParOf" srcId="{AFEC4E02-8910-4086-9D2A-1A3B29C52155}" destId="{463DC43B-F019-4EE6-A9D3-D3C4C6C72061}" srcOrd="2" destOrd="0" presId="urn:microsoft.com/office/officeart/2005/8/layout/orgChart1"/>
    <dgm:cxn modelId="{C3BE771A-FD81-4E3D-AE23-E9BA545514F1}" type="presParOf" srcId="{82721AB7-90B4-40AD-A69B-FCA1AC3A9C3B}" destId="{4664E0DC-BA57-467E-BE9D-8B51680157F0}" srcOrd="2" destOrd="0" presId="urn:microsoft.com/office/officeart/2005/8/layout/orgChart1"/>
    <dgm:cxn modelId="{AB6FB792-94AA-43D5-B9B4-82982E8CEBD6}" type="presParOf" srcId="{82721AB7-90B4-40AD-A69B-FCA1AC3A9C3B}" destId="{07775B05-1658-4DF0-8CE4-DF43AC60BD40}" srcOrd="3" destOrd="0" presId="urn:microsoft.com/office/officeart/2005/8/layout/orgChart1"/>
    <dgm:cxn modelId="{85112A0D-4E04-4A08-A742-0850737647FB}" type="presParOf" srcId="{07775B05-1658-4DF0-8CE4-DF43AC60BD40}" destId="{76A93D44-C5C2-4AC2-905C-215964728B12}" srcOrd="0" destOrd="0" presId="urn:microsoft.com/office/officeart/2005/8/layout/orgChart1"/>
    <dgm:cxn modelId="{E5F7BEDB-FE25-4B10-AF4A-E35D04D5712A}" type="presParOf" srcId="{76A93D44-C5C2-4AC2-905C-215964728B12}" destId="{12826475-9CA0-42F3-A88D-545CC749A8D2}" srcOrd="0" destOrd="0" presId="urn:microsoft.com/office/officeart/2005/8/layout/orgChart1"/>
    <dgm:cxn modelId="{D7284369-8FEA-4920-8DC7-D98E7FE0C1AD}" type="presParOf" srcId="{76A93D44-C5C2-4AC2-905C-215964728B12}" destId="{DC6E1F54-2769-4705-ACAC-F50ED3A1E42E}" srcOrd="1" destOrd="0" presId="urn:microsoft.com/office/officeart/2005/8/layout/orgChart1"/>
    <dgm:cxn modelId="{4E863447-73DD-40A3-B5CD-F6B2342015C9}" type="presParOf" srcId="{07775B05-1658-4DF0-8CE4-DF43AC60BD40}" destId="{CDCE1099-9D42-476A-B839-25C3D8FE50A1}" srcOrd="1" destOrd="0" presId="urn:microsoft.com/office/officeart/2005/8/layout/orgChart1"/>
    <dgm:cxn modelId="{872642EC-7362-454C-A934-0BA1D6EB75F4}" type="presParOf" srcId="{07775B05-1658-4DF0-8CE4-DF43AC60BD40}" destId="{D05EFA31-68FF-4DF4-8239-8A117C44EE87}" srcOrd="2" destOrd="0" presId="urn:microsoft.com/office/officeart/2005/8/layout/orgChart1"/>
    <dgm:cxn modelId="{FB133116-09E8-4533-ADE1-E6F73ADAB132}" type="presParOf" srcId="{CC7D38AA-0FB3-42A8-93B2-06AB3050129B}" destId="{F84B81E2-0136-4562-92F7-63FCFE716D95}" srcOrd="2" destOrd="0" presId="urn:microsoft.com/office/officeart/2005/8/layout/orgChart1"/>
    <dgm:cxn modelId="{76F7BA0E-C0DD-4E99-89A5-2B363AA6FCE5}" type="presParOf" srcId="{554EC0E3-11EF-43FC-B9DE-725B702FA2AD}" destId="{F777B133-A144-448A-8F34-345EBE7D0496}" srcOrd="2" destOrd="0" presId="urn:microsoft.com/office/officeart/2005/8/layout/orgChart1"/>
    <dgm:cxn modelId="{1762C726-80CF-47EB-A2CE-B24D3F055039}" type="presParOf" srcId="{554EC0E3-11EF-43FC-B9DE-725B702FA2AD}" destId="{F79DC6B7-7195-4A49-A07C-EF1D9C7E7FE7}" srcOrd="3" destOrd="0" presId="urn:microsoft.com/office/officeart/2005/8/layout/orgChart1"/>
    <dgm:cxn modelId="{688A07E5-88C0-4D41-82FB-BA21BADA5DDD}" type="presParOf" srcId="{F79DC6B7-7195-4A49-A07C-EF1D9C7E7FE7}" destId="{4217C81B-16C7-4A28-8F9D-8BEBF34C7074}" srcOrd="0" destOrd="0" presId="urn:microsoft.com/office/officeart/2005/8/layout/orgChart1"/>
    <dgm:cxn modelId="{59B99EB0-1904-4A67-95F4-26FCADA0E50F}" type="presParOf" srcId="{4217C81B-16C7-4A28-8F9D-8BEBF34C7074}" destId="{BD8284F9-8B95-43BB-8146-AFC06A7D9455}" srcOrd="0" destOrd="0" presId="urn:microsoft.com/office/officeart/2005/8/layout/orgChart1"/>
    <dgm:cxn modelId="{9F2E2ECB-046F-46BC-92A4-46024504EDD3}" type="presParOf" srcId="{4217C81B-16C7-4A28-8F9D-8BEBF34C7074}" destId="{5E85365E-F95E-40F9-B794-A11638CA546B}" srcOrd="1" destOrd="0" presId="urn:microsoft.com/office/officeart/2005/8/layout/orgChart1"/>
    <dgm:cxn modelId="{6421F796-AD07-4544-BC8D-B6BF031DCA78}" type="presParOf" srcId="{F79DC6B7-7195-4A49-A07C-EF1D9C7E7FE7}" destId="{C803DAD4-A61C-427D-9116-09F9EB3FD402}" srcOrd="1" destOrd="0" presId="urn:microsoft.com/office/officeart/2005/8/layout/orgChart1"/>
    <dgm:cxn modelId="{D230E013-25CD-48F5-920E-1670F60361DF}" type="presParOf" srcId="{C803DAD4-A61C-427D-9116-09F9EB3FD402}" destId="{F11037EA-09A7-4EBA-8D1F-DAC8ECFFB3FC}" srcOrd="0" destOrd="0" presId="urn:microsoft.com/office/officeart/2005/8/layout/orgChart1"/>
    <dgm:cxn modelId="{52ECC696-2DDE-4993-B167-099855580509}" type="presParOf" srcId="{C803DAD4-A61C-427D-9116-09F9EB3FD402}" destId="{CD3C5367-2011-4AB0-A6BD-CFDBBABABE27}" srcOrd="1" destOrd="0" presId="urn:microsoft.com/office/officeart/2005/8/layout/orgChart1"/>
    <dgm:cxn modelId="{E8756E78-7B8E-45B7-BE2F-E576A20516CD}" type="presParOf" srcId="{CD3C5367-2011-4AB0-A6BD-CFDBBABABE27}" destId="{C5A4B5E2-A4B6-41E9-BF36-B78122F30E9B}" srcOrd="0" destOrd="0" presId="urn:microsoft.com/office/officeart/2005/8/layout/orgChart1"/>
    <dgm:cxn modelId="{B4B595CE-97FA-45F0-A01C-E0E7D17CE615}" type="presParOf" srcId="{C5A4B5E2-A4B6-41E9-BF36-B78122F30E9B}" destId="{C2C22BA5-FF60-4030-AC31-48AB5A615AED}" srcOrd="0" destOrd="0" presId="urn:microsoft.com/office/officeart/2005/8/layout/orgChart1"/>
    <dgm:cxn modelId="{446A1348-4457-4761-8908-3A856809EDBB}" type="presParOf" srcId="{C5A4B5E2-A4B6-41E9-BF36-B78122F30E9B}" destId="{39CC0679-26A5-4823-B85A-E4BDCF936308}" srcOrd="1" destOrd="0" presId="urn:microsoft.com/office/officeart/2005/8/layout/orgChart1"/>
    <dgm:cxn modelId="{AD5441C2-E82E-4001-9EED-C5E8D1FE59B3}" type="presParOf" srcId="{CD3C5367-2011-4AB0-A6BD-CFDBBABABE27}" destId="{9A3FFEA2-C443-4675-829B-BC5CB34B88B1}" srcOrd="1" destOrd="0" presId="urn:microsoft.com/office/officeart/2005/8/layout/orgChart1"/>
    <dgm:cxn modelId="{63445DE9-E25B-424A-9953-16A85F01E38E}" type="presParOf" srcId="{CD3C5367-2011-4AB0-A6BD-CFDBBABABE27}" destId="{B07B3D6A-844D-4CA4-8A70-3DE326AD45F3}" srcOrd="2" destOrd="0" presId="urn:microsoft.com/office/officeart/2005/8/layout/orgChart1"/>
    <dgm:cxn modelId="{4FA20343-3261-4ACF-A629-85CF1B270287}" type="presParOf" srcId="{F79DC6B7-7195-4A49-A07C-EF1D9C7E7FE7}" destId="{0E50A1D2-34E5-487F-A6DC-EB953171774D}" srcOrd="2" destOrd="0" presId="urn:microsoft.com/office/officeart/2005/8/layout/orgChart1"/>
    <dgm:cxn modelId="{E55E3DB1-3615-4A4A-8896-C349E59EC2E4}" type="presParOf" srcId="{F9F101B1-3DBA-4148-A038-1BFD215F4E2A}" destId="{F53339A7-723D-42C2-8D9B-04D451F968A5}" srcOrd="2" destOrd="0" presId="urn:microsoft.com/office/officeart/2005/8/layout/orgChart1"/>
    <dgm:cxn modelId="{77AB528A-CE02-4549-B5C8-7317F51D8F41}" type="presParOf" srcId="{B07DB3FF-AB2A-45BA-8ACB-438245122F3D}" destId="{B9A891DC-DDDE-4A41-A883-953BAD0E4D22}" srcOrd="2" destOrd="0" presId="urn:microsoft.com/office/officeart/2005/8/layout/orgChart1"/>
    <dgm:cxn modelId="{77A3DBC2-3778-4C1D-B72A-CBE438709CE4}" type="presParOf" srcId="{B07DB3FF-AB2A-45BA-8ACB-438245122F3D}" destId="{F7468FD9-56F9-4DC7-89AC-5895F3F29A13}" srcOrd="3" destOrd="0" presId="urn:microsoft.com/office/officeart/2005/8/layout/orgChart1"/>
    <dgm:cxn modelId="{CC99111E-4896-4051-8E5E-682F3715BE92}" type="presParOf" srcId="{F7468FD9-56F9-4DC7-89AC-5895F3F29A13}" destId="{C29581AE-739C-4F49-9EE2-859DC6D4A2D7}" srcOrd="0" destOrd="0" presId="urn:microsoft.com/office/officeart/2005/8/layout/orgChart1"/>
    <dgm:cxn modelId="{0238A175-39CD-466A-947E-75E57FE56990}" type="presParOf" srcId="{C29581AE-739C-4F49-9EE2-859DC6D4A2D7}" destId="{1505AE07-F004-4B27-94D5-276ED1F8035D}" srcOrd="0" destOrd="0" presId="urn:microsoft.com/office/officeart/2005/8/layout/orgChart1"/>
    <dgm:cxn modelId="{C04F3E85-61B2-41BF-B4EF-C56AF4F9A0D1}" type="presParOf" srcId="{C29581AE-739C-4F49-9EE2-859DC6D4A2D7}" destId="{C0FDCA66-AB79-4BDA-9600-0615D1D0521D}" srcOrd="1" destOrd="0" presId="urn:microsoft.com/office/officeart/2005/8/layout/orgChart1"/>
    <dgm:cxn modelId="{322B54BF-EE96-4653-B4E5-5D6D3A0DEF0D}" type="presParOf" srcId="{F7468FD9-56F9-4DC7-89AC-5895F3F29A13}" destId="{8C3D8E16-85FE-4A67-AE37-35F905D5A4CA}" srcOrd="1" destOrd="0" presId="urn:microsoft.com/office/officeart/2005/8/layout/orgChart1"/>
    <dgm:cxn modelId="{BAEF1DF0-E7B1-48BB-9BCE-20E226C1B699}" type="presParOf" srcId="{8C3D8E16-85FE-4A67-AE37-35F905D5A4CA}" destId="{6B39FB4D-6DA1-46CB-B808-E9F99FD17F25}" srcOrd="0" destOrd="0" presId="urn:microsoft.com/office/officeart/2005/8/layout/orgChart1"/>
    <dgm:cxn modelId="{8CF4B349-D4EE-4024-9108-CE78E7A50ED4}" type="presParOf" srcId="{8C3D8E16-85FE-4A67-AE37-35F905D5A4CA}" destId="{F0F3E1D6-B6D7-4947-A8ED-A66CCE1B0570}" srcOrd="1" destOrd="0" presId="urn:microsoft.com/office/officeart/2005/8/layout/orgChart1"/>
    <dgm:cxn modelId="{EFFD78E3-8D2D-4E39-9F89-165A5569FD8D}" type="presParOf" srcId="{F0F3E1D6-B6D7-4947-A8ED-A66CCE1B0570}" destId="{FE226472-D1ED-41F3-B69B-77044B8B4E62}" srcOrd="0" destOrd="0" presId="urn:microsoft.com/office/officeart/2005/8/layout/orgChart1"/>
    <dgm:cxn modelId="{CCBA78A6-43A9-489C-9D99-98B12589F3A5}" type="presParOf" srcId="{FE226472-D1ED-41F3-B69B-77044B8B4E62}" destId="{0CF7F97C-0AEF-45E0-9E81-5166181282A4}" srcOrd="0" destOrd="0" presId="urn:microsoft.com/office/officeart/2005/8/layout/orgChart1"/>
    <dgm:cxn modelId="{74797A9E-4E53-4628-A329-64E2A4FD3884}" type="presParOf" srcId="{FE226472-D1ED-41F3-B69B-77044B8B4E62}" destId="{D4B8899B-E4DB-4F15-9BB0-028F6EABC2E4}" srcOrd="1" destOrd="0" presId="urn:microsoft.com/office/officeart/2005/8/layout/orgChart1"/>
    <dgm:cxn modelId="{5DE3030E-9C19-429E-B88B-738FB089CB6E}" type="presParOf" srcId="{F0F3E1D6-B6D7-4947-A8ED-A66CCE1B0570}" destId="{89280311-3CCB-4FBB-A400-5460D8B8CA6A}" srcOrd="1" destOrd="0" presId="urn:microsoft.com/office/officeart/2005/8/layout/orgChart1"/>
    <dgm:cxn modelId="{F732B600-F872-44FF-9B9B-C2E551ECC7D9}" type="presParOf" srcId="{89280311-3CCB-4FBB-A400-5460D8B8CA6A}" destId="{E9FE7D0A-E793-4D3F-BF14-5662A00AE8D2}" srcOrd="0" destOrd="0" presId="urn:microsoft.com/office/officeart/2005/8/layout/orgChart1"/>
    <dgm:cxn modelId="{FDB1FC4F-9913-4243-AFCF-9497724EE0B2}" type="presParOf" srcId="{89280311-3CCB-4FBB-A400-5460D8B8CA6A}" destId="{71E284C6-8371-4D0C-846C-6CB9821A9EF5}" srcOrd="1" destOrd="0" presId="urn:microsoft.com/office/officeart/2005/8/layout/orgChart1"/>
    <dgm:cxn modelId="{4B0BD3A7-1431-4DB8-B63A-AA1FB6A6C3A6}" type="presParOf" srcId="{71E284C6-8371-4D0C-846C-6CB9821A9EF5}" destId="{C11FDB92-D65C-4225-BC41-EA42EF22986A}" srcOrd="0" destOrd="0" presId="urn:microsoft.com/office/officeart/2005/8/layout/orgChart1"/>
    <dgm:cxn modelId="{F1177391-8282-446D-8781-26EC31F27B70}" type="presParOf" srcId="{C11FDB92-D65C-4225-BC41-EA42EF22986A}" destId="{4C441680-F0B7-4B5D-AF50-D6FF38D10785}" srcOrd="0" destOrd="0" presId="urn:microsoft.com/office/officeart/2005/8/layout/orgChart1"/>
    <dgm:cxn modelId="{9ACCA089-187F-45FF-AC13-9A47217A2360}" type="presParOf" srcId="{C11FDB92-D65C-4225-BC41-EA42EF22986A}" destId="{7C7B9795-4E89-4D70-A782-6D6C9EABB4D8}" srcOrd="1" destOrd="0" presId="urn:microsoft.com/office/officeart/2005/8/layout/orgChart1"/>
    <dgm:cxn modelId="{E3BC24FC-0A73-4A64-923C-B7844EAA8CF9}" type="presParOf" srcId="{71E284C6-8371-4D0C-846C-6CB9821A9EF5}" destId="{C17E307F-17D0-4426-A7EA-222EA2A16EF6}" srcOrd="1" destOrd="0" presId="urn:microsoft.com/office/officeart/2005/8/layout/orgChart1"/>
    <dgm:cxn modelId="{611526A1-D366-49B6-9DDA-A5E8560712D3}" type="presParOf" srcId="{71E284C6-8371-4D0C-846C-6CB9821A9EF5}" destId="{670F8543-4BF7-43E0-B8D6-F2AAEABBEC78}" srcOrd="2" destOrd="0" presId="urn:microsoft.com/office/officeart/2005/8/layout/orgChart1"/>
    <dgm:cxn modelId="{D0C87341-0D70-480C-B08C-7BFDE7491B7C}" type="presParOf" srcId="{89280311-3CCB-4FBB-A400-5460D8B8CA6A}" destId="{3536CDE6-2F1B-420B-92F6-0C9F2FC33C56}" srcOrd="2" destOrd="0" presId="urn:microsoft.com/office/officeart/2005/8/layout/orgChart1"/>
    <dgm:cxn modelId="{63D5653C-E212-402C-8E07-0DD66015AA24}" type="presParOf" srcId="{89280311-3CCB-4FBB-A400-5460D8B8CA6A}" destId="{9AA558B3-31BA-4FF3-A3F6-F722AF87F676}" srcOrd="3" destOrd="0" presId="urn:microsoft.com/office/officeart/2005/8/layout/orgChart1"/>
    <dgm:cxn modelId="{58D9BE2B-53F4-45D1-843C-497908CAED38}" type="presParOf" srcId="{9AA558B3-31BA-4FF3-A3F6-F722AF87F676}" destId="{2991988A-7AEE-44B1-85FC-604A1AC26E1C}" srcOrd="0" destOrd="0" presId="urn:microsoft.com/office/officeart/2005/8/layout/orgChart1"/>
    <dgm:cxn modelId="{E2137546-CA73-494A-B2B8-10EFE372F677}" type="presParOf" srcId="{2991988A-7AEE-44B1-85FC-604A1AC26E1C}" destId="{19822F41-8A65-44B0-9557-59DA75AED39A}" srcOrd="0" destOrd="0" presId="urn:microsoft.com/office/officeart/2005/8/layout/orgChart1"/>
    <dgm:cxn modelId="{F33E5524-89E5-42DD-82D6-0E9A53DB8CEF}" type="presParOf" srcId="{2991988A-7AEE-44B1-85FC-604A1AC26E1C}" destId="{271C90DD-FBA0-4773-AA60-8ED30A417997}" srcOrd="1" destOrd="0" presId="urn:microsoft.com/office/officeart/2005/8/layout/orgChart1"/>
    <dgm:cxn modelId="{7C50FD80-B261-4F45-B807-2F800EE44C6A}" type="presParOf" srcId="{9AA558B3-31BA-4FF3-A3F6-F722AF87F676}" destId="{CB50056C-1DB5-4655-923E-58AE91FECD24}" srcOrd="1" destOrd="0" presId="urn:microsoft.com/office/officeart/2005/8/layout/orgChart1"/>
    <dgm:cxn modelId="{9246A917-07BC-4F4A-A216-BE2CD4B5759D}" type="presParOf" srcId="{9AA558B3-31BA-4FF3-A3F6-F722AF87F676}" destId="{8E9CB5EE-DA1B-4C77-A43C-0D82FB262415}" srcOrd="2" destOrd="0" presId="urn:microsoft.com/office/officeart/2005/8/layout/orgChart1"/>
    <dgm:cxn modelId="{C0105524-0467-42E7-B599-5676978A1858}" type="presParOf" srcId="{F0F3E1D6-B6D7-4947-A8ED-A66CCE1B0570}" destId="{1BF58D3F-F1C8-4B14-A4C1-993F1D8BA85F}" srcOrd="2" destOrd="0" presId="urn:microsoft.com/office/officeart/2005/8/layout/orgChart1"/>
    <dgm:cxn modelId="{6D9BA7A2-8AE3-4A28-9A04-FDEAF9B05115}" type="presParOf" srcId="{8C3D8E16-85FE-4A67-AE37-35F905D5A4CA}" destId="{7B127D10-6CB0-4936-A3F1-E19F673D505C}" srcOrd="2" destOrd="0" presId="urn:microsoft.com/office/officeart/2005/8/layout/orgChart1"/>
    <dgm:cxn modelId="{1EE23653-CF64-4C5C-A63A-433B77D07296}" type="presParOf" srcId="{8C3D8E16-85FE-4A67-AE37-35F905D5A4CA}" destId="{21B3163C-9A7F-4635-BAFA-0A3A58C77BCA}" srcOrd="3" destOrd="0" presId="urn:microsoft.com/office/officeart/2005/8/layout/orgChart1"/>
    <dgm:cxn modelId="{151FF320-25ED-4A13-8704-495A6D865562}" type="presParOf" srcId="{21B3163C-9A7F-4635-BAFA-0A3A58C77BCA}" destId="{36C89DA0-ED22-48A8-8E8A-5B7793F006F4}" srcOrd="0" destOrd="0" presId="urn:microsoft.com/office/officeart/2005/8/layout/orgChart1"/>
    <dgm:cxn modelId="{854A3A5B-20A9-41FC-A05E-0859EC04178F}" type="presParOf" srcId="{36C89DA0-ED22-48A8-8E8A-5B7793F006F4}" destId="{EB591F90-B92A-4CB4-AD2B-E9DDF2994EEC}" srcOrd="0" destOrd="0" presId="urn:microsoft.com/office/officeart/2005/8/layout/orgChart1"/>
    <dgm:cxn modelId="{8371278F-270C-474F-9DD2-4504F44A630E}" type="presParOf" srcId="{36C89DA0-ED22-48A8-8E8A-5B7793F006F4}" destId="{63265CE5-CF10-44AB-985A-0FBB1887A5EB}" srcOrd="1" destOrd="0" presId="urn:microsoft.com/office/officeart/2005/8/layout/orgChart1"/>
    <dgm:cxn modelId="{C577CFD7-29C0-422D-BD17-5ED8DF12006A}" type="presParOf" srcId="{21B3163C-9A7F-4635-BAFA-0A3A58C77BCA}" destId="{BC8058D4-5E81-48DD-BBA0-46BE86E563BF}" srcOrd="1" destOrd="0" presId="urn:microsoft.com/office/officeart/2005/8/layout/orgChart1"/>
    <dgm:cxn modelId="{C621850A-CC79-420F-A17B-26FBF0A43FEB}" type="presParOf" srcId="{BC8058D4-5E81-48DD-BBA0-46BE86E563BF}" destId="{C9ED6CD0-8121-457C-B155-2558D7AE2BB1}" srcOrd="0" destOrd="0" presId="urn:microsoft.com/office/officeart/2005/8/layout/orgChart1"/>
    <dgm:cxn modelId="{D2358CED-1B4A-4D29-B6DA-FA8C9C0B6F02}" type="presParOf" srcId="{BC8058D4-5E81-48DD-BBA0-46BE86E563BF}" destId="{657CE85D-B57F-41BE-81BE-62B3DDBFE1F8}" srcOrd="1" destOrd="0" presId="urn:microsoft.com/office/officeart/2005/8/layout/orgChart1"/>
    <dgm:cxn modelId="{F9EAB411-5335-4585-9971-6396C5A46834}" type="presParOf" srcId="{657CE85D-B57F-41BE-81BE-62B3DDBFE1F8}" destId="{5F019117-6F83-4B20-9724-74F55C9F5CBC}" srcOrd="0" destOrd="0" presId="urn:microsoft.com/office/officeart/2005/8/layout/orgChart1"/>
    <dgm:cxn modelId="{03E1CC46-9F24-4564-B905-962C64E235E9}" type="presParOf" srcId="{5F019117-6F83-4B20-9724-74F55C9F5CBC}" destId="{729AE81C-9BA0-46DF-A9DB-711702239634}" srcOrd="0" destOrd="0" presId="urn:microsoft.com/office/officeart/2005/8/layout/orgChart1"/>
    <dgm:cxn modelId="{B700C8D7-B6C9-4003-8317-67E99E9DCC6F}" type="presParOf" srcId="{5F019117-6F83-4B20-9724-74F55C9F5CBC}" destId="{C73E5473-783B-41AD-B362-8221B6784C9D}" srcOrd="1" destOrd="0" presId="urn:microsoft.com/office/officeart/2005/8/layout/orgChart1"/>
    <dgm:cxn modelId="{DB82EAEB-385A-4F29-9948-A8F2A9419251}" type="presParOf" srcId="{657CE85D-B57F-41BE-81BE-62B3DDBFE1F8}" destId="{DC3A9FBA-B4F4-42FA-B7A9-C0A64423C635}" srcOrd="1" destOrd="0" presId="urn:microsoft.com/office/officeart/2005/8/layout/orgChart1"/>
    <dgm:cxn modelId="{C6FF0CFC-4B92-48B2-8DEA-A23169083C4F}" type="presParOf" srcId="{657CE85D-B57F-41BE-81BE-62B3DDBFE1F8}" destId="{4F8ACBDC-E031-404D-96F1-B5E6CE624211}" srcOrd="2" destOrd="0" presId="urn:microsoft.com/office/officeart/2005/8/layout/orgChart1"/>
    <dgm:cxn modelId="{3E7EB313-507F-4BFD-88E7-2151C50BEEFE}" type="presParOf" srcId="{BC8058D4-5E81-48DD-BBA0-46BE86E563BF}" destId="{1F8243BF-4786-4452-9A2D-02242A64C9FC}" srcOrd="2" destOrd="0" presId="urn:microsoft.com/office/officeart/2005/8/layout/orgChart1"/>
    <dgm:cxn modelId="{88ACABBB-93DC-4217-A600-FE6CC8317BD9}" type="presParOf" srcId="{BC8058D4-5E81-48DD-BBA0-46BE86E563BF}" destId="{5D50163E-B66B-4042-BA46-6F2FEC584D79}" srcOrd="3" destOrd="0" presId="urn:microsoft.com/office/officeart/2005/8/layout/orgChart1"/>
    <dgm:cxn modelId="{6847F174-60BE-498C-885E-F3ACE6824F2D}" type="presParOf" srcId="{5D50163E-B66B-4042-BA46-6F2FEC584D79}" destId="{BD54BDEA-E355-434C-861D-7D073F1A0156}" srcOrd="0" destOrd="0" presId="urn:microsoft.com/office/officeart/2005/8/layout/orgChart1"/>
    <dgm:cxn modelId="{A5ECDD4C-3F43-4FE3-87C6-35D1852BA5B6}" type="presParOf" srcId="{BD54BDEA-E355-434C-861D-7D073F1A0156}" destId="{0CB810A1-4100-4618-892F-27313348C1CE}" srcOrd="0" destOrd="0" presId="urn:microsoft.com/office/officeart/2005/8/layout/orgChart1"/>
    <dgm:cxn modelId="{CD7BDD4B-3B10-463A-94EF-712A79789211}" type="presParOf" srcId="{BD54BDEA-E355-434C-861D-7D073F1A0156}" destId="{61615792-4600-45E6-ABE6-AF4D6EB921EB}" srcOrd="1" destOrd="0" presId="urn:microsoft.com/office/officeart/2005/8/layout/orgChart1"/>
    <dgm:cxn modelId="{043D6073-4767-4EA8-A3C1-AB2ADF232D53}" type="presParOf" srcId="{5D50163E-B66B-4042-BA46-6F2FEC584D79}" destId="{D01068EF-4D6A-4491-A232-E8CBAAAAAB3B}" srcOrd="1" destOrd="0" presId="urn:microsoft.com/office/officeart/2005/8/layout/orgChart1"/>
    <dgm:cxn modelId="{FCDF6D67-639C-4F0E-BBD2-C84B8B706421}" type="presParOf" srcId="{5D50163E-B66B-4042-BA46-6F2FEC584D79}" destId="{15C4FC38-765F-4780-A3AC-7E7AE19BF8C2}" srcOrd="2" destOrd="0" presId="urn:microsoft.com/office/officeart/2005/8/layout/orgChart1"/>
    <dgm:cxn modelId="{3376E843-619D-4432-A2B1-2F04CFF00B81}" type="presParOf" srcId="{21B3163C-9A7F-4635-BAFA-0A3A58C77BCA}" destId="{4326F220-5768-442A-BAA4-F70B150E422A}" srcOrd="2" destOrd="0" presId="urn:microsoft.com/office/officeart/2005/8/layout/orgChart1"/>
    <dgm:cxn modelId="{C8E3759E-549E-4CDC-BBEF-B5BBD402F9B8}" type="presParOf" srcId="{F7468FD9-56F9-4DC7-89AC-5895F3F29A13}" destId="{D9642393-53D2-4676-A8D4-51F715EF6D68}" srcOrd="2" destOrd="0" presId="urn:microsoft.com/office/officeart/2005/8/layout/orgChart1"/>
    <dgm:cxn modelId="{7505272A-7B14-4368-AF0C-698E867EF388}" type="presParOf" srcId="{3D49170A-5D32-43F6-830C-0DA6F1832F8C}" destId="{AADA541D-74BB-4F85-9279-9C212905C263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C1B8EDD-4EFF-4AFC-A9D6-350966204DB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7626C16-4B17-470F-860D-A203FD38531E}">
      <dgm:prSet phldrT="[Text]" custT="1"/>
      <dgm:spPr/>
      <dgm:t>
        <a:bodyPr/>
        <a:lstStyle/>
        <a:p>
          <a:r>
            <a:rPr lang="en-GB" sz="1000"/>
            <a:t>University Librarian</a:t>
          </a:r>
        </a:p>
      </dgm:t>
    </dgm:pt>
    <dgm:pt modelId="{A48551B1-1630-4397-B7FA-299E8D7C96A7}" type="parTrans" cxnId="{DC3439D4-17C0-4F1A-9432-407A60D6E36E}">
      <dgm:prSet/>
      <dgm:spPr/>
      <dgm:t>
        <a:bodyPr/>
        <a:lstStyle/>
        <a:p>
          <a:endParaRPr lang="en-GB"/>
        </a:p>
      </dgm:t>
    </dgm:pt>
    <dgm:pt modelId="{35E56BE7-F83A-496F-B722-C35B68A89C2D}" type="sibTrans" cxnId="{DC3439D4-17C0-4F1A-9432-407A60D6E36E}">
      <dgm:prSet/>
      <dgm:spPr/>
      <dgm:t>
        <a:bodyPr/>
        <a:lstStyle/>
        <a:p>
          <a:endParaRPr lang="en-GB"/>
        </a:p>
      </dgm:t>
    </dgm:pt>
    <dgm:pt modelId="{334DBC59-6E98-4EE1-A7AF-A6C11377E7F4}">
      <dgm:prSet phldrT="[Text]" custT="1"/>
      <dgm:spPr/>
      <dgm:t>
        <a:bodyPr/>
        <a:lstStyle/>
        <a:p>
          <a:r>
            <a:rPr lang="en-GB" sz="1000" err="1"/>
            <a:t>Hd</a:t>
          </a:r>
          <a:r>
            <a:rPr lang="en-GB" sz="1000"/>
            <a:t> Lib Academic Engagement</a:t>
          </a:r>
        </a:p>
      </dgm:t>
    </dgm:pt>
    <dgm:pt modelId="{4C4B96A0-F977-4B72-878B-177F5405A6F8}" type="parTrans" cxnId="{C4539613-EA48-4DB7-B17B-4AE50AA02F81}">
      <dgm:prSet/>
      <dgm:spPr/>
      <dgm:t>
        <a:bodyPr/>
        <a:lstStyle/>
        <a:p>
          <a:endParaRPr lang="en-GB"/>
        </a:p>
      </dgm:t>
    </dgm:pt>
    <dgm:pt modelId="{61EDECE9-A03B-47E5-A25A-33F2CCFE4AB6}" type="sibTrans" cxnId="{C4539613-EA48-4DB7-B17B-4AE50AA02F81}">
      <dgm:prSet/>
      <dgm:spPr/>
      <dgm:t>
        <a:bodyPr/>
        <a:lstStyle/>
        <a:p>
          <a:endParaRPr lang="en-GB"/>
        </a:p>
      </dgm:t>
    </dgm:pt>
    <dgm:pt modelId="{5B827FC4-5B16-4E2B-A7BA-BAACC4DA6126}">
      <dgm:prSet phldrT="[Text]" custT="1"/>
      <dgm:spPr/>
      <dgm:t>
        <a:bodyPr/>
        <a:lstStyle/>
        <a:p>
          <a:r>
            <a:rPr lang="en-GB" sz="1000" err="1"/>
            <a:t>Hd</a:t>
          </a:r>
          <a:r>
            <a:rPr lang="en-GB" sz="1000"/>
            <a:t> Lib Operations &amp; Customer Services</a:t>
          </a:r>
        </a:p>
      </dgm:t>
    </dgm:pt>
    <dgm:pt modelId="{E40BE923-B808-4402-AEB4-479C99E4D350}" type="parTrans" cxnId="{667175B1-F06A-48FE-B5CB-F69047B5788E}">
      <dgm:prSet/>
      <dgm:spPr/>
      <dgm:t>
        <a:bodyPr/>
        <a:lstStyle/>
        <a:p>
          <a:endParaRPr lang="en-GB"/>
        </a:p>
      </dgm:t>
    </dgm:pt>
    <dgm:pt modelId="{93514E9E-12DC-4FF3-ADBA-7B877DC2E4E2}" type="sibTrans" cxnId="{667175B1-F06A-48FE-B5CB-F69047B5788E}">
      <dgm:prSet/>
      <dgm:spPr/>
      <dgm:t>
        <a:bodyPr/>
        <a:lstStyle/>
        <a:p>
          <a:endParaRPr lang="en-GB"/>
        </a:p>
      </dgm:t>
    </dgm:pt>
    <dgm:pt modelId="{325AF62C-58D9-4B3C-845D-DF5340CF1F54}">
      <dgm:prSet custT="1"/>
      <dgm:spPr/>
      <dgm:t>
        <a:bodyPr/>
        <a:lstStyle/>
        <a:p>
          <a:r>
            <a:rPr lang="en-GB" sz="1000" dirty="0"/>
            <a:t>Academic Engagement Librarian</a:t>
          </a:r>
        </a:p>
      </dgm:t>
    </dgm:pt>
    <dgm:pt modelId="{FE2DFA51-015E-4CE9-9B14-E22F11422EEE}" type="parTrans" cxnId="{B38EDD5D-6703-4B9F-A03F-FB1B628E82E7}">
      <dgm:prSet/>
      <dgm:spPr/>
      <dgm:t>
        <a:bodyPr/>
        <a:lstStyle/>
        <a:p>
          <a:endParaRPr lang="en-GB"/>
        </a:p>
      </dgm:t>
    </dgm:pt>
    <dgm:pt modelId="{F5389CF9-2347-4B0B-84BC-EAED2AFB9037}" type="sibTrans" cxnId="{B38EDD5D-6703-4B9F-A03F-FB1B628E82E7}">
      <dgm:prSet/>
      <dgm:spPr/>
      <dgm:t>
        <a:bodyPr/>
        <a:lstStyle/>
        <a:p>
          <a:endParaRPr lang="en-GB"/>
        </a:p>
      </dgm:t>
    </dgm:pt>
    <dgm:pt modelId="{DE1E50C1-E486-4DAE-94C6-66ACEAD7A64A}">
      <dgm:prSet custT="1"/>
      <dgm:spPr/>
      <dgm:t>
        <a:bodyPr/>
        <a:lstStyle/>
        <a:p>
          <a:r>
            <a:rPr lang="en-GB" sz="1000" dirty="0"/>
            <a:t>ALs Academic Engagement</a:t>
          </a:r>
        </a:p>
        <a:p>
          <a:r>
            <a:rPr lang="en-GB" sz="1000" dirty="0"/>
            <a:t>SESHS  </a:t>
          </a:r>
        </a:p>
      </dgm:t>
    </dgm:pt>
    <dgm:pt modelId="{EE307E53-5713-44B2-A358-AA0C82DFC43A}" type="parTrans" cxnId="{1DEAE0FC-EC2B-41A5-A61F-B90C4B29ACA6}">
      <dgm:prSet/>
      <dgm:spPr/>
      <dgm:t>
        <a:bodyPr/>
        <a:lstStyle/>
        <a:p>
          <a:endParaRPr lang="en-GB"/>
        </a:p>
      </dgm:t>
    </dgm:pt>
    <dgm:pt modelId="{D569C5D2-F8D8-4EEE-B4F4-5F5364E44377}" type="sibTrans" cxnId="{1DEAE0FC-EC2B-41A5-A61F-B90C4B29ACA6}">
      <dgm:prSet/>
      <dgm:spPr/>
      <dgm:t>
        <a:bodyPr/>
        <a:lstStyle/>
        <a:p>
          <a:endParaRPr lang="en-GB"/>
        </a:p>
      </dgm:t>
    </dgm:pt>
    <dgm:pt modelId="{B386ACBC-7632-4BC5-B64E-20E489C5FF89}">
      <dgm:prSet custT="1"/>
      <dgm:spPr/>
      <dgm:t>
        <a:bodyPr/>
        <a:lstStyle/>
        <a:p>
          <a:r>
            <a:rPr lang="en-GB" sz="1000"/>
            <a:t>Customer Services Librarian</a:t>
          </a:r>
        </a:p>
      </dgm:t>
    </dgm:pt>
    <dgm:pt modelId="{2D341762-CE09-4422-A67D-531A035048B3}" type="parTrans" cxnId="{0132D729-A02E-4342-B2B7-E2AEAB0C1B87}">
      <dgm:prSet/>
      <dgm:spPr/>
      <dgm:t>
        <a:bodyPr/>
        <a:lstStyle/>
        <a:p>
          <a:endParaRPr lang="en-GB"/>
        </a:p>
      </dgm:t>
    </dgm:pt>
    <dgm:pt modelId="{46FA94B0-0285-456D-88F8-295B5DB08C3A}" type="sibTrans" cxnId="{0132D729-A02E-4342-B2B7-E2AEAB0C1B87}">
      <dgm:prSet/>
      <dgm:spPr/>
      <dgm:t>
        <a:bodyPr/>
        <a:lstStyle/>
        <a:p>
          <a:endParaRPr lang="en-GB"/>
        </a:p>
      </dgm:t>
    </dgm:pt>
    <dgm:pt modelId="{C382F81B-F552-4F92-9923-E748C5AF61B1}">
      <dgm:prSet custT="1"/>
      <dgm:spPr/>
      <dgm:t>
        <a:bodyPr/>
        <a:lstStyle/>
        <a:p>
          <a:r>
            <a:rPr lang="en-GB" sz="1000"/>
            <a:t>SNR Library Assistant</a:t>
          </a:r>
        </a:p>
      </dgm:t>
    </dgm:pt>
    <dgm:pt modelId="{98C8BA23-F163-4CFC-9E8C-9422838C0EB9}" type="parTrans" cxnId="{D13984C0-6CBF-4FDB-8D81-4C48313BA617}">
      <dgm:prSet/>
      <dgm:spPr/>
      <dgm:t>
        <a:bodyPr/>
        <a:lstStyle/>
        <a:p>
          <a:endParaRPr lang="en-GB"/>
        </a:p>
      </dgm:t>
    </dgm:pt>
    <dgm:pt modelId="{5EC1A551-FEED-4ADD-B12A-F8AFCA8584A7}" type="sibTrans" cxnId="{D13984C0-6CBF-4FDB-8D81-4C48313BA617}">
      <dgm:prSet/>
      <dgm:spPr/>
      <dgm:t>
        <a:bodyPr/>
        <a:lstStyle/>
        <a:p>
          <a:endParaRPr lang="en-GB"/>
        </a:p>
      </dgm:t>
    </dgm:pt>
    <dgm:pt modelId="{D36C5A3E-B26A-4567-8032-9B38B47850B0}">
      <dgm:prSet custT="1"/>
      <dgm:spPr/>
      <dgm:t>
        <a:bodyPr/>
        <a:lstStyle/>
        <a:p>
          <a:r>
            <a:rPr lang="en-GB" sz="1000"/>
            <a:t>Library Assistants</a:t>
          </a:r>
        </a:p>
      </dgm:t>
    </dgm:pt>
    <dgm:pt modelId="{12576C26-4938-46F5-B247-3AA97FC7B43D}" type="parTrans" cxnId="{119140CD-01C2-4175-A764-B845EC693DB6}">
      <dgm:prSet/>
      <dgm:spPr/>
      <dgm:t>
        <a:bodyPr/>
        <a:lstStyle/>
        <a:p>
          <a:endParaRPr lang="en-GB"/>
        </a:p>
      </dgm:t>
    </dgm:pt>
    <dgm:pt modelId="{58151542-1DE9-45EB-9D83-0E21B34C4516}" type="sibTrans" cxnId="{119140CD-01C2-4175-A764-B845EC693DB6}">
      <dgm:prSet/>
      <dgm:spPr/>
      <dgm:t>
        <a:bodyPr/>
        <a:lstStyle/>
        <a:p>
          <a:endParaRPr lang="en-GB"/>
        </a:p>
      </dgm:t>
    </dgm:pt>
    <dgm:pt modelId="{8F1C8A7E-058B-48C0-B584-8D30B1E196FF}">
      <dgm:prSet custT="1"/>
      <dgm:spPr/>
      <dgm:t>
        <a:bodyPr/>
        <a:lstStyle/>
        <a:p>
          <a:r>
            <a:rPr lang="en-GB" sz="1000" dirty="0"/>
            <a:t>AL Academic Engagement SAS</a:t>
          </a:r>
        </a:p>
      </dgm:t>
    </dgm:pt>
    <dgm:pt modelId="{425786FB-CD6D-481C-82D4-8254EE0F6191}" type="parTrans" cxnId="{CD68F131-B356-48FB-85F9-04F6BE26A7BA}">
      <dgm:prSet/>
      <dgm:spPr/>
      <dgm:t>
        <a:bodyPr/>
        <a:lstStyle/>
        <a:p>
          <a:endParaRPr lang="en-GB"/>
        </a:p>
      </dgm:t>
    </dgm:pt>
    <dgm:pt modelId="{1F23DC51-F098-4542-B21C-694009912419}" type="sibTrans" cxnId="{CD68F131-B356-48FB-85F9-04F6BE26A7BA}">
      <dgm:prSet/>
      <dgm:spPr/>
      <dgm:t>
        <a:bodyPr/>
        <a:lstStyle/>
        <a:p>
          <a:endParaRPr lang="en-GB"/>
        </a:p>
      </dgm:t>
    </dgm:pt>
    <dgm:pt modelId="{6DE639C6-4B97-4BF3-826E-32A9391E8D18}" type="pres">
      <dgm:prSet presAssocID="{7C1B8EDD-4EFF-4AFC-A9D6-350966204DB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98D19BA-B728-42E5-B665-DFE59A4C5E49}" type="pres">
      <dgm:prSet presAssocID="{A7626C16-4B17-470F-860D-A203FD38531E}" presName="hierRoot1" presStyleCnt="0">
        <dgm:presLayoutVars>
          <dgm:hierBranch val="init"/>
        </dgm:presLayoutVars>
      </dgm:prSet>
      <dgm:spPr/>
    </dgm:pt>
    <dgm:pt modelId="{223151B7-A2E9-439B-80B6-5C73A8C3DA7E}" type="pres">
      <dgm:prSet presAssocID="{A7626C16-4B17-470F-860D-A203FD38531E}" presName="rootComposite1" presStyleCnt="0"/>
      <dgm:spPr/>
    </dgm:pt>
    <dgm:pt modelId="{4AE6B63F-466D-43BD-99C0-5FC0C4D6A0B6}" type="pres">
      <dgm:prSet presAssocID="{A7626C16-4B17-470F-860D-A203FD38531E}" presName="rootText1" presStyleLbl="node0" presStyleIdx="0" presStyleCnt="1">
        <dgm:presLayoutVars>
          <dgm:chPref val="3"/>
        </dgm:presLayoutVars>
      </dgm:prSet>
      <dgm:spPr/>
    </dgm:pt>
    <dgm:pt modelId="{F9DA82DA-C5DD-4139-A2E5-2F9516A62C79}" type="pres">
      <dgm:prSet presAssocID="{A7626C16-4B17-470F-860D-A203FD38531E}" presName="rootConnector1" presStyleLbl="node1" presStyleIdx="0" presStyleCnt="0"/>
      <dgm:spPr/>
    </dgm:pt>
    <dgm:pt modelId="{F901AA42-FEAD-4A75-BA7C-0BC670FFF4A3}" type="pres">
      <dgm:prSet presAssocID="{A7626C16-4B17-470F-860D-A203FD38531E}" presName="hierChild2" presStyleCnt="0"/>
      <dgm:spPr/>
    </dgm:pt>
    <dgm:pt modelId="{4E2FD7F5-63BE-4CE9-961B-46BE5F243C81}" type="pres">
      <dgm:prSet presAssocID="{4C4B96A0-F977-4B72-878B-177F5405A6F8}" presName="Name37" presStyleLbl="parChTrans1D2" presStyleIdx="0" presStyleCnt="2"/>
      <dgm:spPr/>
    </dgm:pt>
    <dgm:pt modelId="{E01931A0-B060-46FB-8EE9-EA3FC88BFD6A}" type="pres">
      <dgm:prSet presAssocID="{334DBC59-6E98-4EE1-A7AF-A6C11377E7F4}" presName="hierRoot2" presStyleCnt="0">
        <dgm:presLayoutVars>
          <dgm:hierBranch val="init"/>
        </dgm:presLayoutVars>
      </dgm:prSet>
      <dgm:spPr/>
    </dgm:pt>
    <dgm:pt modelId="{D502C5DA-0ACC-4A8F-B5B9-0295D0C7FE7A}" type="pres">
      <dgm:prSet presAssocID="{334DBC59-6E98-4EE1-A7AF-A6C11377E7F4}" presName="rootComposite" presStyleCnt="0"/>
      <dgm:spPr/>
    </dgm:pt>
    <dgm:pt modelId="{7C7AAB39-8E24-47D3-BD48-092254EBED22}" type="pres">
      <dgm:prSet presAssocID="{334DBC59-6E98-4EE1-A7AF-A6C11377E7F4}" presName="rootText" presStyleLbl="node2" presStyleIdx="0" presStyleCnt="2">
        <dgm:presLayoutVars>
          <dgm:chPref val="3"/>
        </dgm:presLayoutVars>
      </dgm:prSet>
      <dgm:spPr/>
    </dgm:pt>
    <dgm:pt modelId="{A4C13E5E-628C-423E-A0DC-10EE4E620B7D}" type="pres">
      <dgm:prSet presAssocID="{334DBC59-6E98-4EE1-A7AF-A6C11377E7F4}" presName="rootConnector" presStyleLbl="node2" presStyleIdx="0" presStyleCnt="2"/>
      <dgm:spPr/>
    </dgm:pt>
    <dgm:pt modelId="{A98402A4-756A-472F-8E63-82042DC163BE}" type="pres">
      <dgm:prSet presAssocID="{334DBC59-6E98-4EE1-A7AF-A6C11377E7F4}" presName="hierChild4" presStyleCnt="0"/>
      <dgm:spPr/>
    </dgm:pt>
    <dgm:pt modelId="{307A6563-BE6C-4A49-A13A-569B071CA213}" type="pres">
      <dgm:prSet presAssocID="{FE2DFA51-015E-4CE9-9B14-E22F11422EEE}" presName="Name37" presStyleLbl="parChTrans1D3" presStyleIdx="0" presStyleCnt="2"/>
      <dgm:spPr/>
    </dgm:pt>
    <dgm:pt modelId="{0A7AA452-E636-477D-8E75-D9E24E1A95F5}" type="pres">
      <dgm:prSet presAssocID="{325AF62C-58D9-4B3C-845D-DF5340CF1F54}" presName="hierRoot2" presStyleCnt="0">
        <dgm:presLayoutVars>
          <dgm:hierBranch val="init"/>
        </dgm:presLayoutVars>
      </dgm:prSet>
      <dgm:spPr/>
    </dgm:pt>
    <dgm:pt modelId="{27FD0B0A-A09D-4138-89F9-503D816B74BA}" type="pres">
      <dgm:prSet presAssocID="{325AF62C-58D9-4B3C-845D-DF5340CF1F54}" presName="rootComposite" presStyleCnt="0"/>
      <dgm:spPr/>
    </dgm:pt>
    <dgm:pt modelId="{77459B65-7659-4ED4-9802-833D9525D40E}" type="pres">
      <dgm:prSet presAssocID="{325AF62C-58D9-4B3C-845D-DF5340CF1F54}" presName="rootText" presStyleLbl="node3" presStyleIdx="0" presStyleCnt="2">
        <dgm:presLayoutVars>
          <dgm:chPref val="3"/>
        </dgm:presLayoutVars>
      </dgm:prSet>
      <dgm:spPr/>
    </dgm:pt>
    <dgm:pt modelId="{4ACCDBB6-2D14-4618-8D53-D3897E5EA9CB}" type="pres">
      <dgm:prSet presAssocID="{325AF62C-58D9-4B3C-845D-DF5340CF1F54}" presName="rootConnector" presStyleLbl="node3" presStyleIdx="0" presStyleCnt="2"/>
      <dgm:spPr/>
    </dgm:pt>
    <dgm:pt modelId="{5BF17866-338C-4BE0-88C0-8AFBBAC813A3}" type="pres">
      <dgm:prSet presAssocID="{325AF62C-58D9-4B3C-845D-DF5340CF1F54}" presName="hierChild4" presStyleCnt="0"/>
      <dgm:spPr/>
    </dgm:pt>
    <dgm:pt modelId="{8CCD8E94-A6A9-4B1B-A118-C1D295B183AC}" type="pres">
      <dgm:prSet presAssocID="{EE307E53-5713-44B2-A358-AA0C82DFC43A}" presName="Name37" presStyleLbl="parChTrans1D4" presStyleIdx="0" presStyleCnt="4"/>
      <dgm:spPr/>
    </dgm:pt>
    <dgm:pt modelId="{F9523131-37CA-4349-806B-5A106A57A00B}" type="pres">
      <dgm:prSet presAssocID="{DE1E50C1-E486-4DAE-94C6-66ACEAD7A64A}" presName="hierRoot2" presStyleCnt="0">
        <dgm:presLayoutVars>
          <dgm:hierBranch val="init"/>
        </dgm:presLayoutVars>
      </dgm:prSet>
      <dgm:spPr/>
    </dgm:pt>
    <dgm:pt modelId="{1E9C99EF-D36C-4F91-9EA3-D2EDB1698E46}" type="pres">
      <dgm:prSet presAssocID="{DE1E50C1-E486-4DAE-94C6-66ACEAD7A64A}" presName="rootComposite" presStyleCnt="0"/>
      <dgm:spPr/>
    </dgm:pt>
    <dgm:pt modelId="{406DC88B-C4DA-46D7-82A5-2E0F59BF4675}" type="pres">
      <dgm:prSet presAssocID="{DE1E50C1-E486-4DAE-94C6-66ACEAD7A64A}" presName="rootText" presStyleLbl="node4" presStyleIdx="0" presStyleCnt="4">
        <dgm:presLayoutVars>
          <dgm:chPref val="3"/>
        </dgm:presLayoutVars>
      </dgm:prSet>
      <dgm:spPr/>
    </dgm:pt>
    <dgm:pt modelId="{BDC8A335-D071-4E9E-9D9C-3DE3EFB2EF7F}" type="pres">
      <dgm:prSet presAssocID="{DE1E50C1-E486-4DAE-94C6-66ACEAD7A64A}" presName="rootConnector" presStyleLbl="node4" presStyleIdx="0" presStyleCnt="4"/>
      <dgm:spPr/>
    </dgm:pt>
    <dgm:pt modelId="{62AD1F94-BDEF-4071-8883-4BEA7F9B9F44}" type="pres">
      <dgm:prSet presAssocID="{DE1E50C1-E486-4DAE-94C6-66ACEAD7A64A}" presName="hierChild4" presStyleCnt="0"/>
      <dgm:spPr/>
    </dgm:pt>
    <dgm:pt modelId="{9A5849F6-77C2-4764-82B8-01ACFB982A08}" type="pres">
      <dgm:prSet presAssocID="{DE1E50C1-E486-4DAE-94C6-66ACEAD7A64A}" presName="hierChild5" presStyleCnt="0"/>
      <dgm:spPr/>
    </dgm:pt>
    <dgm:pt modelId="{C092C1FF-EF5C-4E2D-B543-D934C3873E5A}" type="pres">
      <dgm:prSet presAssocID="{425786FB-CD6D-481C-82D4-8254EE0F6191}" presName="Name37" presStyleLbl="parChTrans1D4" presStyleIdx="1" presStyleCnt="4"/>
      <dgm:spPr/>
    </dgm:pt>
    <dgm:pt modelId="{BD0583F5-7EE8-4E98-8D56-E825DDA3E19B}" type="pres">
      <dgm:prSet presAssocID="{8F1C8A7E-058B-48C0-B584-8D30B1E196FF}" presName="hierRoot2" presStyleCnt="0">
        <dgm:presLayoutVars>
          <dgm:hierBranch val="init"/>
        </dgm:presLayoutVars>
      </dgm:prSet>
      <dgm:spPr/>
    </dgm:pt>
    <dgm:pt modelId="{DC994CF7-FD99-4C25-95CB-188605810086}" type="pres">
      <dgm:prSet presAssocID="{8F1C8A7E-058B-48C0-B584-8D30B1E196FF}" presName="rootComposite" presStyleCnt="0"/>
      <dgm:spPr/>
    </dgm:pt>
    <dgm:pt modelId="{681D4FC9-07D3-4EE0-BA3A-027EA7512889}" type="pres">
      <dgm:prSet presAssocID="{8F1C8A7E-058B-48C0-B584-8D30B1E196FF}" presName="rootText" presStyleLbl="node4" presStyleIdx="1" presStyleCnt="4">
        <dgm:presLayoutVars>
          <dgm:chPref val="3"/>
        </dgm:presLayoutVars>
      </dgm:prSet>
      <dgm:spPr/>
    </dgm:pt>
    <dgm:pt modelId="{67DF325D-E2F6-469E-90EF-714CA886A0C3}" type="pres">
      <dgm:prSet presAssocID="{8F1C8A7E-058B-48C0-B584-8D30B1E196FF}" presName="rootConnector" presStyleLbl="node4" presStyleIdx="1" presStyleCnt="4"/>
      <dgm:spPr/>
    </dgm:pt>
    <dgm:pt modelId="{854105AC-1013-4A59-A1F9-11837BB3A63F}" type="pres">
      <dgm:prSet presAssocID="{8F1C8A7E-058B-48C0-B584-8D30B1E196FF}" presName="hierChild4" presStyleCnt="0"/>
      <dgm:spPr/>
    </dgm:pt>
    <dgm:pt modelId="{1CF14069-99B6-4D28-9179-0F5019CA0386}" type="pres">
      <dgm:prSet presAssocID="{8F1C8A7E-058B-48C0-B584-8D30B1E196FF}" presName="hierChild5" presStyleCnt="0"/>
      <dgm:spPr/>
    </dgm:pt>
    <dgm:pt modelId="{351A513E-DCFF-4C31-9FA1-1E7E07DF7BC3}" type="pres">
      <dgm:prSet presAssocID="{325AF62C-58D9-4B3C-845D-DF5340CF1F54}" presName="hierChild5" presStyleCnt="0"/>
      <dgm:spPr/>
    </dgm:pt>
    <dgm:pt modelId="{80F5BD55-5DE3-4FBA-A048-C71A7A8A3148}" type="pres">
      <dgm:prSet presAssocID="{334DBC59-6E98-4EE1-A7AF-A6C11377E7F4}" presName="hierChild5" presStyleCnt="0"/>
      <dgm:spPr/>
    </dgm:pt>
    <dgm:pt modelId="{D021CA41-4A9D-4B56-8E60-8836DCBDA105}" type="pres">
      <dgm:prSet presAssocID="{E40BE923-B808-4402-AEB4-479C99E4D350}" presName="Name37" presStyleLbl="parChTrans1D2" presStyleIdx="1" presStyleCnt="2"/>
      <dgm:spPr/>
    </dgm:pt>
    <dgm:pt modelId="{4FB665EF-E123-4791-A943-124B315CC8A6}" type="pres">
      <dgm:prSet presAssocID="{5B827FC4-5B16-4E2B-A7BA-BAACC4DA6126}" presName="hierRoot2" presStyleCnt="0">
        <dgm:presLayoutVars>
          <dgm:hierBranch val="init"/>
        </dgm:presLayoutVars>
      </dgm:prSet>
      <dgm:spPr/>
    </dgm:pt>
    <dgm:pt modelId="{561B114F-DE7D-4EC2-B888-F05694C51BF1}" type="pres">
      <dgm:prSet presAssocID="{5B827FC4-5B16-4E2B-A7BA-BAACC4DA6126}" presName="rootComposite" presStyleCnt="0"/>
      <dgm:spPr/>
    </dgm:pt>
    <dgm:pt modelId="{CA247C39-5C6D-4AFD-A209-242C99EBD5DB}" type="pres">
      <dgm:prSet presAssocID="{5B827FC4-5B16-4E2B-A7BA-BAACC4DA6126}" presName="rootText" presStyleLbl="node2" presStyleIdx="1" presStyleCnt="2">
        <dgm:presLayoutVars>
          <dgm:chPref val="3"/>
        </dgm:presLayoutVars>
      </dgm:prSet>
      <dgm:spPr/>
    </dgm:pt>
    <dgm:pt modelId="{91401068-F185-44EF-B501-53296B2D4A85}" type="pres">
      <dgm:prSet presAssocID="{5B827FC4-5B16-4E2B-A7BA-BAACC4DA6126}" presName="rootConnector" presStyleLbl="node2" presStyleIdx="1" presStyleCnt="2"/>
      <dgm:spPr/>
    </dgm:pt>
    <dgm:pt modelId="{80095321-4A93-44EB-A6D8-C395643F5A30}" type="pres">
      <dgm:prSet presAssocID="{5B827FC4-5B16-4E2B-A7BA-BAACC4DA6126}" presName="hierChild4" presStyleCnt="0"/>
      <dgm:spPr/>
    </dgm:pt>
    <dgm:pt modelId="{39229F56-6909-4784-AAB0-FEC3C401FE2A}" type="pres">
      <dgm:prSet presAssocID="{2D341762-CE09-4422-A67D-531A035048B3}" presName="Name37" presStyleLbl="parChTrans1D3" presStyleIdx="1" presStyleCnt="2"/>
      <dgm:spPr/>
    </dgm:pt>
    <dgm:pt modelId="{C7C61D3E-88E6-480C-A97D-12B7FA11C321}" type="pres">
      <dgm:prSet presAssocID="{B386ACBC-7632-4BC5-B64E-20E489C5FF89}" presName="hierRoot2" presStyleCnt="0">
        <dgm:presLayoutVars>
          <dgm:hierBranch val="init"/>
        </dgm:presLayoutVars>
      </dgm:prSet>
      <dgm:spPr/>
    </dgm:pt>
    <dgm:pt modelId="{91053370-619F-4819-9C20-3244BAB3CAC3}" type="pres">
      <dgm:prSet presAssocID="{B386ACBC-7632-4BC5-B64E-20E489C5FF89}" presName="rootComposite" presStyleCnt="0"/>
      <dgm:spPr/>
    </dgm:pt>
    <dgm:pt modelId="{BB9E41B7-E0BB-4065-A663-C5EB8EA393F9}" type="pres">
      <dgm:prSet presAssocID="{B386ACBC-7632-4BC5-B64E-20E489C5FF89}" presName="rootText" presStyleLbl="node3" presStyleIdx="1" presStyleCnt="2">
        <dgm:presLayoutVars>
          <dgm:chPref val="3"/>
        </dgm:presLayoutVars>
      </dgm:prSet>
      <dgm:spPr/>
    </dgm:pt>
    <dgm:pt modelId="{67C81813-4DE0-4FB8-953C-91AAF60B8153}" type="pres">
      <dgm:prSet presAssocID="{B386ACBC-7632-4BC5-B64E-20E489C5FF89}" presName="rootConnector" presStyleLbl="node3" presStyleIdx="1" presStyleCnt="2"/>
      <dgm:spPr/>
    </dgm:pt>
    <dgm:pt modelId="{F5D64822-B2C0-4EF9-992C-29C30CE1020D}" type="pres">
      <dgm:prSet presAssocID="{B386ACBC-7632-4BC5-B64E-20E489C5FF89}" presName="hierChild4" presStyleCnt="0"/>
      <dgm:spPr/>
    </dgm:pt>
    <dgm:pt modelId="{9612B71E-1FF0-4491-9B10-6F690C5F4DED}" type="pres">
      <dgm:prSet presAssocID="{98C8BA23-F163-4CFC-9E8C-9422838C0EB9}" presName="Name37" presStyleLbl="parChTrans1D4" presStyleIdx="2" presStyleCnt="4"/>
      <dgm:spPr/>
    </dgm:pt>
    <dgm:pt modelId="{AD24C32C-F38C-4ED7-BA99-3E74A71DE6A8}" type="pres">
      <dgm:prSet presAssocID="{C382F81B-F552-4F92-9923-E748C5AF61B1}" presName="hierRoot2" presStyleCnt="0">
        <dgm:presLayoutVars>
          <dgm:hierBranch val="init"/>
        </dgm:presLayoutVars>
      </dgm:prSet>
      <dgm:spPr/>
    </dgm:pt>
    <dgm:pt modelId="{2C7A2573-C53F-4BC6-964D-4B0EE1F484D4}" type="pres">
      <dgm:prSet presAssocID="{C382F81B-F552-4F92-9923-E748C5AF61B1}" presName="rootComposite" presStyleCnt="0"/>
      <dgm:spPr/>
    </dgm:pt>
    <dgm:pt modelId="{8F0F3E15-9A30-4578-A674-8106D8CB169C}" type="pres">
      <dgm:prSet presAssocID="{C382F81B-F552-4F92-9923-E748C5AF61B1}" presName="rootText" presStyleLbl="node4" presStyleIdx="2" presStyleCnt="4">
        <dgm:presLayoutVars>
          <dgm:chPref val="3"/>
        </dgm:presLayoutVars>
      </dgm:prSet>
      <dgm:spPr/>
    </dgm:pt>
    <dgm:pt modelId="{67E9B457-C5E2-4FC7-BF95-B60C301E7131}" type="pres">
      <dgm:prSet presAssocID="{C382F81B-F552-4F92-9923-E748C5AF61B1}" presName="rootConnector" presStyleLbl="node4" presStyleIdx="2" presStyleCnt="4"/>
      <dgm:spPr/>
    </dgm:pt>
    <dgm:pt modelId="{FEB29700-1302-4C32-A366-41B591300610}" type="pres">
      <dgm:prSet presAssocID="{C382F81B-F552-4F92-9923-E748C5AF61B1}" presName="hierChild4" presStyleCnt="0"/>
      <dgm:spPr/>
    </dgm:pt>
    <dgm:pt modelId="{B82D3E53-6752-4F03-8DE6-833831A4EDD9}" type="pres">
      <dgm:prSet presAssocID="{C382F81B-F552-4F92-9923-E748C5AF61B1}" presName="hierChild5" presStyleCnt="0"/>
      <dgm:spPr/>
    </dgm:pt>
    <dgm:pt modelId="{E5B9719D-E005-457A-8BAB-4F857522CCB5}" type="pres">
      <dgm:prSet presAssocID="{12576C26-4938-46F5-B247-3AA97FC7B43D}" presName="Name37" presStyleLbl="parChTrans1D4" presStyleIdx="3" presStyleCnt="4"/>
      <dgm:spPr/>
    </dgm:pt>
    <dgm:pt modelId="{ED23A349-30F5-417E-AD47-0AE950E231B9}" type="pres">
      <dgm:prSet presAssocID="{D36C5A3E-B26A-4567-8032-9B38B47850B0}" presName="hierRoot2" presStyleCnt="0">
        <dgm:presLayoutVars>
          <dgm:hierBranch val="init"/>
        </dgm:presLayoutVars>
      </dgm:prSet>
      <dgm:spPr/>
    </dgm:pt>
    <dgm:pt modelId="{41C73714-319D-4D28-9AB2-3B458DFF864B}" type="pres">
      <dgm:prSet presAssocID="{D36C5A3E-B26A-4567-8032-9B38B47850B0}" presName="rootComposite" presStyleCnt="0"/>
      <dgm:spPr/>
    </dgm:pt>
    <dgm:pt modelId="{42AE910E-4F84-414B-9819-CDC57F103650}" type="pres">
      <dgm:prSet presAssocID="{D36C5A3E-B26A-4567-8032-9B38B47850B0}" presName="rootText" presStyleLbl="node4" presStyleIdx="3" presStyleCnt="4">
        <dgm:presLayoutVars>
          <dgm:chPref val="3"/>
        </dgm:presLayoutVars>
      </dgm:prSet>
      <dgm:spPr/>
    </dgm:pt>
    <dgm:pt modelId="{E8F5FB1B-53D4-4531-B070-279CEC3247D8}" type="pres">
      <dgm:prSet presAssocID="{D36C5A3E-B26A-4567-8032-9B38B47850B0}" presName="rootConnector" presStyleLbl="node4" presStyleIdx="3" presStyleCnt="4"/>
      <dgm:spPr/>
    </dgm:pt>
    <dgm:pt modelId="{286CF6AE-6232-424B-B0D9-D912382AB56D}" type="pres">
      <dgm:prSet presAssocID="{D36C5A3E-B26A-4567-8032-9B38B47850B0}" presName="hierChild4" presStyleCnt="0"/>
      <dgm:spPr/>
    </dgm:pt>
    <dgm:pt modelId="{AEEE7C1E-AA7C-4A27-8F24-ABFDA01F4FA4}" type="pres">
      <dgm:prSet presAssocID="{D36C5A3E-B26A-4567-8032-9B38B47850B0}" presName="hierChild5" presStyleCnt="0"/>
      <dgm:spPr/>
    </dgm:pt>
    <dgm:pt modelId="{EC24F518-3FA1-4475-9D65-FF89CFAD52B0}" type="pres">
      <dgm:prSet presAssocID="{B386ACBC-7632-4BC5-B64E-20E489C5FF89}" presName="hierChild5" presStyleCnt="0"/>
      <dgm:spPr/>
    </dgm:pt>
    <dgm:pt modelId="{D19DECA1-60D1-4D15-A251-703B98A7E296}" type="pres">
      <dgm:prSet presAssocID="{5B827FC4-5B16-4E2B-A7BA-BAACC4DA6126}" presName="hierChild5" presStyleCnt="0"/>
      <dgm:spPr/>
    </dgm:pt>
    <dgm:pt modelId="{C3FF390E-2DE4-473D-BA4B-E9FDDD0E56EE}" type="pres">
      <dgm:prSet presAssocID="{A7626C16-4B17-470F-860D-A203FD38531E}" presName="hierChild3" presStyleCnt="0"/>
      <dgm:spPr/>
    </dgm:pt>
  </dgm:ptLst>
  <dgm:cxnLst>
    <dgm:cxn modelId="{EA60B500-647C-45DD-A57B-75549E468E62}" type="presOf" srcId="{12576C26-4938-46F5-B247-3AA97FC7B43D}" destId="{E5B9719D-E005-457A-8BAB-4F857522CCB5}" srcOrd="0" destOrd="0" presId="urn:microsoft.com/office/officeart/2005/8/layout/orgChart1"/>
    <dgm:cxn modelId="{C4539613-EA48-4DB7-B17B-4AE50AA02F81}" srcId="{A7626C16-4B17-470F-860D-A203FD38531E}" destId="{334DBC59-6E98-4EE1-A7AF-A6C11377E7F4}" srcOrd="0" destOrd="0" parTransId="{4C4B96A0-F977-4B72-878B-177F5405A6F8}" sibTransId="{61EDECE9-A03B-47E5-A25A-33F2CCFE4AB6}"/>
    <dgm:cxn modelId="{7582321C-1455-4DD8-82ED-CC927FBA4D62}" type="presOf" srcId="{8F1C8A7E-058B-48C0-B584-8D30B1E196FF}" destId="{681D4FC9-07D3-4EE0-BA3A-027EA7512889}" srcOrd="0" destOrd="0" presId="urn:microsoft.com/office/officeart/2005/8/layout/orgChart1"/>
    <dgm:cxn modelId="{59BC1A21-FFE2-4DF3-9484-189177C0C038}" type="presOf" srcId="{A7626C16-4B17-470F-860D-A203FD38531E}" destId="{F9DA82DA-C5DD-4139-A2E5-2F9516A62C79}" srcOrd="1" destOrd="0" presId="urn:microsoft.com/office/officeart/2005/8/layout/orgChart1"/>
    <dgm:cxn modelId="{0132D729-A02E-4342-B2B7-E2AEAB0C1B87}" srcId="{5B827FC4-5B16-4E2B-A7BA-BAACC4DA6126}" destId="{B386ACBC-7632-4BC5-B64E-20E489C5FF89}" srcOrd="0" destOrd="0" parTransId="{2D341762-CE09-4422-A67D-531A035048B3}" sibTransId="{46FA94B0-0285-456D-88F8-295B5DB08C3A}"/>
    <dgm:cxn modelId="{CBE8352A-A7C0-4677-95D5-CBA8CBFD7D74}" type="presOf" srcId="{8F1C8A7E-058B-48C0-B584-8D30B1E196FF}" destId="{67DF325D-E2F6-469E-90EF-714CA886A0C3}" srcOrd="1" destOrd="0" presId="urn:microsoft.com/office/officeart/2005/8/layout/orgChart1"/>
    <dgm:cxn modelId="{9BC89E30-FFD6-422C-9A2B-F10F3299B25E}" type="presOf" srcId="{325AF62C-58D9-4B3C-845D-DF5340CF1F54}" destId="{77459B65-7659-4ED4-9802-833D9525D40E}" srcOrd="0" destOrd="0" presId="urn:microsoft.com/office/officeart/2005/8/layout/orgChart1"/>
    <dgm:cxn modelId="{CD68F131-B356-48FB-85F9-04F6BE26A7BA}" srcId="{325AF62C-58D9-4B3C-845D-DF5340CF1F54}" destId="{8F1C8A7E-058B-48C0-B584-8D30B1E196FF}" srcOrd="1" destOrd="0" parTransId="{425786FB-CD6D-481C-82D4-8254EE0F6191}" sibTransId="{1F23DC51-F098-4542-B21C-694009912419}"/>
    <dgm:cxn modelId="{29D1193D-5B49-4D24-9122-86244F31B09C}" type="presOf" srcId="{5B827FC4-5B16-4E2B-A7BA-BAACC4DA6126}" destId="{CA247C39-5C6D-4AFD-A209-242C99EBD5DB}" srcOrd="0" destOrd="0" presId="urn:microsoft.com/office/officeart/2005/8/layout/orgChart1"/>
    <dgm:cxn modelId="{50F3CA5B-0059-42CA-97AF-790C87361A67}" type="presOf" srcId="{B386ACBC-7632-4BC5-B64E-20E489C5FF89}" destId="{BB9E41B7-E0BB-4065-A663-C5EB8EA393F9}" srcOrd="0" destOrd="0" presId="urn:microsoft.com/office/officeart/2005/8/layout/orgChart1"/>
    <dgm:cxn modelId="{B38EDD5D-6703-4B9F-A03F-FB1B628E82E7}" srcId="{334DBC59-6E98-4EE1-A7AF-A6C11377E7F4}" destId="{325AF62C-58D9-4B3C-845D-DF5340CF1F54}" srcOrd="0" destOrd="0" parTransId="{FE2DFA51-015E-4CE9-9B14-E22F11422EEE}" sibTransId="{F5389CF9-2347-4B0B-84BC-EAED2AFB9037}"/>
    <dgm:cxn modelId="{E1EAE860-13E4-47CD-9136-C0FF001D0E20}" type="presOf" srcId="{B386ACBC-7632-4BC5-B64E-20E489C5FF89}" destId="{67C81813-4DE0-4FB8-953C-91AAF60B8153}" srcOrd="1" destOrd="0" presId="urn:microsoft.com/office/officeart/2005/8/layout/orgChart1"/>
    <dgm:cxn modelId="{649A1B47-96B7-49AD-ACAE-A75E362DCB15}" type="presOf" srcId="{4C4B96A0-F977-4B72-878B-177F5405A6F8}" destId="{4E2FD7F5-63BE-4CE9-961B-46BE5F243C81}" srcOrd="0" destOrd="0" presId="urn:microsoft.com/office/officeart/2005/8/layout/orgChart1"/>
    <dgm:cxn modelId="{E86D094A-4209-4A74-922F-CDBEBF769BCD}" type="presOf" srcId="{DE1E50C1-E486-4DAE-94C6-66ACEAD7A64A}" destId="{406DC88B-C4DA-46D7-82A5-2E0F59BF4675}" srcOrd="0" destOrd="0" presId="urn:microsoft.com/office/officeart/2005/8/layout/orgChart1"/>
    <dgm:cxn modelId="{C276344B-32FE-4900-BED5-EF500A28E61B}" type="presOf" srcId="{5B827FC4-5B16-4E2B-A7BA-BAACC4DA6126}" destId="{91401068-F185-44EF-B501-53296B2D4A85}" srcOrd="1" destOrd="0" presId="urn:microsoft.com/office/officeart/2005/8/layout/orgChart1"/>
    <dgm:cxn modelId="{8F7DF84C-5B98-47F1-B6F0-0DC003B6F7F3}" type="presOf" srcId="{FE2DFA51-015E-4CE9-9B14-E22F11422EEE}" destId="{307A6563-BE6C-4A49-A13A-569B071CA213}" srcOrd="0" destOrd="0" presId="urn:microsoft.com/office/officeart/2005/8/layout/orgChart1"/>
    <dgm:cxn modelId="{46E0714D-19EA-4A72-A451-1D92ABE753AE}" type="presOf" srcId="{325AF62C-58D9-4B3C-845D-DF5340CF1F54}" destId="{4ACCDBB6-2D14-4618-8D53-D3897E5EA9CB}" srcOrd="1" destOrd="0" presId="urn:microsoft.com/office/officeart/2005/8/layout/orgChart1"/>
    <dgm:cxn modelId="{2ECF8750-F55F-49B5-BF4A-7E432162913C}" type="presOf" srcId="{334DBC59-6E98-4EE1-A7AF-A6C11377E7F4}" destId="{7C7AAB39-8E24-47D3-BD48-092254EBED22}" srcOrd="0" destOrd="0" presId="urn:microsoft.com/office/officeart/2005/8/layout/orgChart1"/>
    <dgm:cxn modelId="{35241353-F1B1-46DB-A47C-944C91E48E48}" type="presOf" srcId="{98C8BA23-F163-4CFC-9E8C-9422838C0EB9}" destId="{9612B71E-1FF0-4491-9B10-6F690C5F4DED}" srcOrd="0" destOrd="0" presId="urn:microsoft.com/office/officeart/2005/8/layout/orgChart1"/>
    <dgm:cxn modelId="{7E240277-2888-4109-9652-04CE1E76B98F}" type="presOf" srcId="{A7626C16-4B17-470F-860D-A203FD38531E}" destId="{4AE6B63F-466D-43BD-99C0-5FC0C4D6A0B6}" srcOrd="0" destOrd="0" presId="urn:microsoft.com/office/officeart/2005/8/layout/orgChart1"/>
    <dgm:cxn modelId="{C586407C-36CD-4618-91DC-1F61B8651E77}" type="presOf" srcId="{EE307E53-5713-44B2-A358-AA0C82DFC43A}" destId="{8CCD8E94-A6A9-4B1B-A118-C1D295B183AC}" srcOrd="0" destOrd="0" presId="urn:microsoft.com/office/officeart/2005/8/layout/orgChart1"/>
    <dgm:cxn modelId="{169B877D-8993-4E57-BCB8-C2633FE0C2BD}" type="presOf" srcId="{C382F81B-F552-4F92-9923-E748C5AF61B1}" destId="{8F0F3E15-9A30-4578-A674-8106D8CB169C}" srcOrd="0" destOrd="0" presId="urn:microsoft.com/office/officeart/2005/8/layout/orgChart1"/>
    <dgm:cxn modelId="{64A0EE91-73E1-4D93-A2A2-736D16720786}" type="presOf" srcId="{425786FB-CD6D-481C-82D4-8254EE0F6191}" destId="{C092C1FF-EF5C-4E2D-B543-D934C3873E5A}" srcOrd="0" destOrd="0" presId="urn:microsoft.com/office/officeart/2005/8/layout/orgChart1"/>
    <dgm:cxn modelId="{667175B1-F06A-48FE-B5CB-F69047B5788E}" srcId="{A7626C16-4B17-470F-860D-A203FD38531E}" destId="{5B827FC4-5B16-4E2B-A7BA-BAACC4DA6126}" srcOrd="1" destOrd="0" parTransId="{E40BE923-B808-4402-AEB4-479C99E4D350}" sibTransId="{93514E9E-12DC-4FF3-ADBA-7B877DC2E4E2}"/>
    <dgm:cxn modelId="{3ACE5CB8-B30E-4747-9A58-23D071FBD12E}" type="presOf" srcId="{D36C5A3E-B26A-4567-8032-9B38B47850B0}" destId="{E8F5FB1B-53D4-4531-B070-279CEC3247D8}" srcOrd="1" destOrd="0" presId="urn:microsoft.com/office/officeart/2005/8/layout/orgChart1"/>
    <dgm:cxn modelId="{BD8824BC-9F5A-4BBA-B69E-78B54F195E08}" type="presOf" srcId="{C382F81B-F552-4F92-9923-E748C5AF61B1}" destId="{67E9B457-C5E2-4FC7-BF95-B60C301E7131}" srcOrd="1" destOrd="0" presId="urn:microsoft.com/office/officeart/2005/8/layout/orgChart1"/>
    <dgm:cxn modelId="{D13984C0-6CBF-4FDB-8D81-4C48313BA617}" srcId="{B386ACBC-7632-4BC5-B64E-20E489C5FF89}" destId="{C382F81B-F552-4F92-9923-E748C5AF61B1}" srcOrd="0" destOrd="0" parTransId="{98C8BA23-F163-4CFC-9E8C-9422838C0EB9}" sibTransId="{5EC1A551-FEED-4ADD-B12A-F8AFCA8584A7}"/>
    <dgm:cxn modelId="{54F03FC2-A625-433C-8095-DC04325EFC7C}" type="presOf" srcId="{E40BE923-B808-4402-AEB4-479C99E4D350}" destId="{D021CA41-4A9D-4B56-8E60-8836DCBDA105}" srcOrd="0" destOrd="0" presId="urn:microsoft.com/office/officeart/2005/8/layout/orgChart1"/>
    <dgm:cxn modelId="{20F42FC5-A479-49B8-A556-6C764B16AAAE}" type="presOf" srcId="{D36C5A3E-B26A-4567-8032-9B38B47850B0}" destId="{42AE910E-4F84-414B-9819-CDC57F103650}" srcOrd="0" destOrd="0" presId="urn:microsoft.com/office/officeart/2005/8/layout/orgChart1"/>
    <dgm:cxn modelId="{A91B56C6-5BEA-4202-9EEE-1D5D6234EA39}" type="presOf" srcId="{334DBC59-6E98-4EE1-A7AF-A6C11377E7F4}" destId="{A4C13E5E-628C-423E-A0DC-10EE4E620B7D}" srcOrd="1" destOrd="0" presId="urn:microsoft.com/office/officeart/2005/8/layout/orgChart1"/>
    <dgm:cxn modelId="{119140CD-01C2-4175-A764-B845EC693DB6}" srcId="{B386ACBC-7632-4BC5-B64E-20E489C5FF89}" destId="{D36C5A3E-B26A-4567-8032-9B38B47850B0}" srcOrd="1" destOrd="0" parTransId="{12576C26-4938-46F5-B247-3AA97FC7B43D}" sibTransId="{58151542-1DE9-45EB-9D83-0E21B34C4516}"/>
    <dgm:cxn modelId="{DC3439D4-17C0-4F1A-9432-407A60D6E36E}" srcId="{7C1B8EDD-4EFF-4AFC-A9D6-350966204DBE}" destId="{A7626C16-4B17-470F-860D-A203FD38531E}" srcOrd="0" destOrd="0" parTransId="{A48551B1-1630-4397-B7FA-299E8D7C96A7}" sibTransId="{35E56BE7-F83A-496F-B722-C35B68A89C2D}"/>
    <dgm:cxn modelId="{EC7C3BD4-3AEA-4B7F-85A6-FC85851C7531}" type="presOf" srcId="{2D341762-CE09-4422-A67D-531A035048B3}" destId="{39229F56-6909-4784-AAB0-FEC3C401FE2A}" srcOrd="0" destOrd="0" presId="urn:microsoft.com/office/officeart/2005/8/layout/orgChart1"/>
    <dgm:cxn modelId="{35E05BE4-A4BA-4A52-BF5C-BD64BC69C9EA}" type="presOf" srcId="{DE1E50C1-E486-4DAE-94C6-66ACEAD7A64A}" destId="{BDC8A335-D071-4E9E-9D9C-3DE3EFB2EF7F}" srcOrd="1" destOrd="0" presId="urn:microsoft.com/office/officeart/2005/8/layout/orgChart1"/>
    <dgm:cxn modelId="{A36779E5-9E2B-4DCF-B3C4-72067559471E}" type="presOf" srcId="{7C1B8EDD-4EFF-4AFC-A9D6-350966204DBE}" destId="{6DE639C6-4B97-4BF3-826E-32A9391E8D18}" srcOrd="0" destOrd="0" presId="urn:microsoft.com/office/officeart/2005/8/layout/orgChart1"/>
    <dgm:cxn modelId="{1DEAE0FC-EC2B-41A5-A61F-B90C4B29ACA6}" srcId="{325AF62C-58D9-4B3C-845D-DF5340CF1F54}" destId="{DE1E50C1-E486-4DAE-94C6-66ACEAD7A64A}" srcOrd="0" destOrd="0" parTransId="{EE307E53-5713-44B2-A358-AA0C82DFC43A}" sibTransId="{D569C5D2-F8D8-4EEE-B4F4-5F5364E44377}"/>
    <dgm:cxn modelId="{C35D4FAF-8EF3-4AA3-BB6E-CC2038AB00CA}" type="presParOf" srcId="{6DE639C6-4B97-4BF3-826E-32A9391E8D18}" destId="{698D19BA-B728-42E5-B665-DFE59A4C5E49}" srcOrd="0" destOrd="0" presId="urn:microsoft.com/office/officeart/2005/8/layout/orgChart1"/>
    <dgm:cxn modelId="{6C182B13-94E1-4F12-BDFC-86DC03E1CB75}" type="presParOf" srcId="{698D19BA-B728-42E5-B665-DFE59A4C5E49}" destId="{223151B7-A2E9-439B-80B6-5C73A8C3DA7E}" srcOrd="0" destOrd="0" presId="urn:microsoft.com/office/officeart/2005/8/layout/orgChart1"/>
    <dgm:cxn modelId="{36A8BFE6-8F88-4524-B482-CCCD314A58CF}" type="presParOf" srcId="{223151B7-A2E9-439B-80B6-5C73A8C3DA7E}" destId="{4AE6B63F-466D-43BD-99C0-5FC0C4D6A0B6}" srcOrd="0" destOrd="0" presId="urn:microsoft.com/office/officeart/2005/8/layout/orgChart1"/>
    <dgm:cxn modelId="{54779E48-71E6-4772-9D8E-72D73AE75BD2}" type="presParOf" srcId="{223151B7-A2E9-439B-80B6-5C73A8C3DA7E}" destId="{F9DA82DA-C5DD-4139-A2E5-2F9516A62C79}" srcOrd="1" destOrd="0" presId="urn:microsoft.com/office/officeart/2005/8/layout/orgChart1"/>
    <dgm:cxn modelId="{F94A6FB0-BD1C-4EA6-B731-10105695D70F}" type="presParOf" srcId="{698D19BA-B728-42E5-B665-DFE59A4C5E49}" destId="{F901AA42-FEAD-4A75-BA7C-0BC670FFF4A3}" srcOrd="1" destOrd="0" presId="urn:microsoft.com/office/officeart/2005/8/layout/orgChart1"/>
    <dgm:cxn modelId="{1192FA52-6F97-48E3-8EFF-456AD23E49CE}" type="presParOf" srcId="{F901AA42-FEAD-4A75-BA7C-0BC670FFF4A3}" destId="{4E2FD7F5-63BE-4CE9-961B-46BE5F243C81}" srcOrd="0" destOrd="0" presId="urn:microsoft.com/office/officeart/2005/8/layout/orgChart1"/>
    <dgm:cxn modelId="{CB3F326C-7688-4522-91BB-070BC76340EB}" type="presParOf" srcId="{F901AA42-FEAD-4A75-BA7C-0BC670FFF4A3}" destId="{E01931A0-B060-46FB-8EE9-EA3FC88BFD6A}" srcOrd="1" destOrd="0" presId="urn:microsoft.com/office/officeart/2005/8/layout/orgChart1"/>
    <dgm:cxn modelId="{3B26E2AD-3193-40A2-8A51-4A91F19F07F0}" type="presParOf" srcId="{E01931A0-B060-46FB-8EE9-EA3FC88BFD6A}" destId="{D502C5DA-0ACC-4A8F-B5B9-0295D0C7FE7A}" srcOrd="0" destOrd="0" presId="urn:microsoft.com/office/officeart/2005/8/layout/orgChart1"/>
    <dgm:cxn modelId="{BA315C80-F75C-488A-9F5A-AF29CAE5237B}" type="presParOf" srcId="{D502C5DA-0ACC-4A8F-B5B9-0295D0C7FE7A}" destId="{7C7AAB39-8E24-47D3-BD48-092254EBED22}" srcOrd="0" destOrd="0" presId="urn:microsoft.com/office/officeart/2005/8/layout/orgChart1"/>
    <dgm:cxn modelId="{5DB80B43-D622-4F24-A18F-80E3441CB4E3}" type="presParOf" srcId="{D502C5DA-0ACC-4A8F-B5B9-0295D0C7FE7A}" destId="{A4C13E5E-628C-423E-A0DC-10EE4E620B7D}" srcOrd="1" destOrd="0" presId="urn:microsoft.com/office/officeart/2005/8/layout/orgChart1"/>
    <dgm:cxn modelId="{DA22ABF6-88D3-43FE-BCA8-98CC44EC122A}" type="presParOf" srcId="{E01931A0-B060-46FB-8EE9-EA3FC88BFD6A}" destId="{A98402A4-756A-472F-8E63-82042DC163BE}" srcOrd="1" destOrd="0" presId="urn:microsoft.com/office/officeart/2005/8/layout/orgChart1"/>
    <dgm:cxn modelId="{913FEAD9-2D16-4F38-84C7-2E97DAF32FC3}" type="presParOf" srcId="{A98402A4-756A-472F-8E63-82042DC163BE}" destId="{307A6563-BE6C-4A49-A13A-569B071CA213}" srcOrd="0" destOrd="0" presId="urn:microsoft.com/office/officeart/2005/8/layout/orgChart1"/>
    <dgm:cxn modelId="{70B1102B-1323-49AB-9165-ACA02D557BC5}" type="presParOf" srcId="{A98402A4-756A-472F-8E63-82042DC163BE}" destId="{0A7AA452-E636-477D-8E75-D9E24E1A95F5}" srcOrd="1" destOrd="0" presId="urn:microsoft.com/office/officeart/2005/8/layout/orgChart1"/>
    <dgm:cxn modelId="{C547FA41-B41E-406B-BDA1-A9C69036D52D}" type="presParOf" srcId="{0A7AA452-E636-477D-8E75-D9E24E1A95F5}" destId="{27FD0B0A-A09D-4138-89F9-503D816B74BA}" srcOrd="0" destOrd="0" presId="urn:microsoft.com/office/officeart/2005/8/layout/orgChart1"/>
    <dgm:cxn modelId="{90778EFD-01C8-4A45-9DF8-3FCBBFD4266B}" type="presParOf" srcId="{27FD0B0A-A09D-4138-89F9-503D816B74BA}" destId="{77459B65-7659-4ED4-9802-833D9525D40E}" srcOrd="0" destOrd="0" presId="urn:microsoft.com/office/officeart/2005/8/layout/orgChart1"/>
    <dgm:cxn modelId="{60CFB86B-B557-4C69-9400-B18080D91285}" type="presParOf" srcId="{27FD0B0A-A09D-4138-89F9-503D816B74BA}" destId="{4ACCDBB6-2D14-4618-8D53-D3897E5EA9CB}" srcOrd="1" destOrd="0" presId="urn:microsoft.com/office/officeart/2005/8/layout/orgChart1"/>
    <dgm:cxn modelId="{24D6E543-1222-4AD3-948E-D826F60C31DD}" type="presParOf" srcId="{0A7AA452-E636-477D-8E75-D9E24E1A95F5}" destId="{5BF17866-338C-4BE0-88C0-8AFBBAC813A3}" srcOrd="1" destOrd="0" presId="urn:microsoft.com/office/officeart/2005/8/layout/orgChart1"/>
    <dgm:cxn modelId="{30705DE1-3B37-4416-8488-436EE8FBD7EB}" type="presParOf" srcId="{5BF17866-338C-4BE0-88C0-8AFBBAC813A3}" destId="{8CCD8E94-A6A9-4B1B-A118-C1D295B183AC}" srcOrd="0" destOrd="0" presId="urn:microsoft.com/office/officeart/2005/8/layout/orgChart1"/>
    <dgm:cxn modelId="{F6FC4B88-92A2-484D-A6FB-F39C7AC6DA6A}" type="presParOf" srcId="{5BF17866-338C-4BE0-88C0-8AFBBAC813A3}" destId="{F9523131-37CA-4349-806B-5A106A57A00B}" srcOrd="1" destOrd="0" presId="urn:microsoft.com/office/officeart/2005/8/layout/orgChart1"/>
    <dgm:cxn modelId="{6F025579-63EE-4035-8BF4-577A123BF50B}" type="presParOf" srcId="{F9523131-37CA-4349-806B-5A106A57A00B}" destId="{1E9C99EF-D36C-4F91-9EA3-D2EDB1698E46}" srcOrd="0" destOrd="0" presId="urn:microsoft.com/office/officeart/2005/8/layout/orgChart1"/>
    <dgm:cxn modelId="{B8BEA8B7-7DE0-42CB-B405-25ECC48940ED}" type="presParOf" srcId="{1E9C99EF-D36C-4F91-9EA3-D2EDB1698E46}" destId="{406DC88B-C4DA-46D7-82A5-2E0F59BF4675}" srcOrd="0" destOrd="0" presId="urn:microsoft.com/office/officeart/2005/8/layout/orgChart1"/>
    <dgm:cxn modelId="{2A203D1C-327C-407A-A51E-6488B3EC65E8}" type="presParOf" srcId="{1E9C99EF-D36C-4F91-9EA3-D2EDB1698E46}" destId="{BDC8A335-D071-4E9E-9D9C-3DE3EFB2EF7F}" srcOrd="1" destOrd="0" presId="urn:microsoft.com/office/officeart/2005/8/layout/orgChart1"/>
    <dgm:cxn modelId="{1D02A863-DD13-4EA4-98C1-5F8E82A907F9}" type="presParOf" srcId="{F9523131-37CA-4349-806B-5A106A57A00B}" destId="{62AD1F94-BDEF-4071-8883-4BEA7F9B9F44}" srcOrd="1" destOrd="0" presId="urn:microsoft.com/office/officeart/2005/8/layout/orgChart1"/>
    <dgm:cxn modelId="{76E60BFE-7DF0-4387-B94A-1C0A1D19EC66}" type="presParOf" srcId="{F9523131-37CA-4349-806B-5A106A57A00B}" destId="{9A5849F6-77C2-4764-82B8-01ACFB982A08}" srcOrd="2" destOrd="0" presId="urn:microsoft.com/office/officeart/2005/8/layout/orgChart1"/>
    <dgm:cxn modelId="{FB52FC8C-0D2F-4851-A538-872A2E091850}" type="presParOf" srcId="{5BF17866-338C-4BE0-88C0-8AFBBAC813A3}" destId="{C092C1FF-EF5C-4E2D-B543-D934C3873E5A}" srcOrd="2" destOrd="0" presId="urn:microsoft.com/office/officeart/2005/8/layout/orgChart1"/>
    <dgm:cxn modelId="{F214E373-3BDE-44DC-84F6-1A1BD48C1823}" type="presParOf" srcId="{5BF17866-338C-4BE0-88C0-8AFBBAC813A3}" destId="{BD0583F5-7EE8-4E98-8D56-E825DDA3E19B}" srcOrd="3" destOrd="0" presId="urn:microsoft.com/office/officeart/2005/8/layout/orgChart1"/>
    <dgm:cxn modelId="{CC329F29-0019-4193-AE85-AB13FD5852DE}" type="presParOf" srcId="{BD0583F5-7EE8-4E98-8D56-E825DDA3E19B}" destId="{DC994CF7-FD99-4C25-95CB-188605810086}" srcOrd="0" destOrd="0" presId="urn:microsoft.com/office/officeart/2005/8/layout/orgChart1"/>
    <dgm:cxn modelId="{E32CADF5-0EE3-45F1-B135-AD993AAE93E9}" type="presParOf" srcId="{DC994CF7-FD99-4C25-95CB-188605810086}" destId="{681D4FC9-07D3-4EE0-BA3A-027EA7512889}" srcOrd="0" destOrd="0" presId="urn:microsoft.com/office/officeart/2005/8/layout/orgChart1"/>
    <dgm:cxn modelId="{9F220906-7CD6-41F8-A433-9A99E3AD5F2B}" type="presParOf" srcId="{DC994CF7-FD99-4C25-95CB-188605810086}" destId="{67DF325D-E2F6-469E-90EF-714CA886A0C3}" srcOrd="1" destOrd="0" presId="urn:microsoft.com/office/officeart/2005/8/layout/orgChart1"/>
    <dgm:cxn modelId="{0FC5C30F-1BE4-4F12-8616-E2793FD85F3B}" type="presParOf" srcId="{BD0583F5-7EE8-4E98-8D56-E825DDA3E19B}" destId="{854105AC-1013-4A59-A1F9-11837BB3A63F}" srcOrd="1" destOrd="0" presId="urn:microsoft.com/office/officeart/2005/8/layout/orgChart1"/>
    <dgm:cxn modelId="{D5EEE2F1-1A02-4F57-A11F-51F2233FDADC}" type="presParOf" srcId="{BD0583F5-7EE8-4E98-8D56-E825DDA3E19B}" destId="{1CF14069-99B6-4D28-9179-0F5019CA0386}" srcOrd="2" destOrd="0" presId="urn:microsoft.com/office/officeart/2005/8/layout/orgChart1"/>
    <dgm:cxn modelId="{B57C2EC0-51E4-4A79-96B8-5ABD2492CA7E}" type="presParOf" srcId="{0A7AA452-E636-477D-8E75-D9E24E1A95F5}" destId="{351A513E-DCFF-4C31-9FA1-1E7E07DF7BC3}" srcOrd="2" destOrd="0" presId="urn:microsoft.com/office/officeart/2005/8/layout/orgChart1"/>
    <dgm:cxn modelId="{A3AFB6E7-D85E-48E6-95EB-7C0BDBF0485E}" type="presParOf" srcId="{E01931A0-B060-46FB-8EE9-EA3FC88BFD6A}" destId="{80F5BD55-5DE3-4FBA-A048-C71A7A8A3148}" srcOrd="2" destOrd="0" presId="urn:microsoft.com/office/officeart/2005/8/layout/orgChart1"/>
    <dgm:cxn modelId="{C003D599-E181-4CDA-8870-A1EF4F8748BA}" type="presParOf" srcId="{F901AA42-FEAD-4A75-BA7C-0BC670FFF4A3}" destId="{D021CA41-4A9D-4B56-8E60-8836DCBDA105}" srcOrd="2" destOrd="0" presId="urn:microsoft.com/office/officeart/2005/8/layout/orgChart1"/>
    <dgm:cxn modelId="{52E08FF7-482C-40F0-9C61-9A0B1D93BD68}" type="presParOf" srcId="{F901AA42-FEAD-4A75-BA7C-0BC670FFF4A3}" destId="{4FB665EF-E123-4791-A943-124B315CC8A6}" srcOrd="3" destOrd="0" presId="urn:microsoft.com/office/officeart/2005/8/layout/orgChart1"/>
    <dgm:cxn modelId="{F9CACDCF-DBC2-4E11-B5FA-0676DB607D51}" type="presParOf" srcId="{4FB665EF-E123-4791-A943-124B315CC8A6}" destId="{561B114F-DE7D-4EC2-B888-F05694C51BF1}" srcOrd="0" destOrd="0" presId="urn:microsoft.com/office/officeart/2005/8/layout/orgChart1"/>
    <dgm:cxn modelId="{82108D61-167F-4726-AF42-808287851A67}" type="presParOf" srcId="{561B114F-DE7D-4EC2-B888-F05694C51BF1}" destId="{CA247C39-5C6D-4AFD-A209-242C99EBD5DB}" srcOrd="0" destOrd="0" presId="urn:microsoft.com/office/officeart/2005/8/layout/orgChart1"/>
    <dgm:cxn modelId="{6442AC1B-718D-4E61-8F68-72226D702493}" type="presParOf" srcId="{561B114F-DE7D-4EC2-B888-F05694C51BF1}" destId="{91401068-F185-44EF-B501-53296B2D4A85}" srcOrd="1" destOrd="0" presId="urn:microsoft.com/office/officeart/2005/8/layout/orgChart1"/>
    <dgm:cxn modelId="{0C16EF25-BD4B-4D99-802B-536128C79CDF}" type="presParOf" srcId="{4FB665EF-E123-4791-A943-124B315CC8A6}" destId="{80095321-4A93-44EB-A6D8-C395643F5A30}" srcOrd="1" destOrd="0" presId="urn:microsoft.com/office/officeart/2005/8/layout/orgChart1"/>
    <dgm:cxn modelId="{98129B87-1AD5-42E6-A5DB-B5D87251558F}" type="presParOf" srcId="{80095321-4A93-44EB-A6D8-C395643F5A30}" destId="{39229F56-6909-4784-AAB0-FEC3C401FE2A}" srcOrd="0" destOrd="0" presId="urn:microsoft.com/office/officeart/2005/8/layout/orgChart1"/>
    <dgm:cxn modelId="{04AB9762-15A5-4DB4-ABF8-3EE420CF54C8}" type="presParOf" srcId="{80095321-4A93-44EB-A6D8-C395643F5A30}" destId="{C7C61D3E-88E6-480C-A97D-12B7FA11C321}" srcOrd="1" destOrd="0" presId="urn:microsoft.com/office/officeart/2005/8/layout/orgChart1"/>
    <dgm:cxn modelId="{17B7F06E-E95E-4665-A8FD-8D21AD8FCC0B}" type="presParOf" srcId="{C7C61D3E-88E6-480C-A97D-12B7FA11C321}" destId="{91053370-619F-4819-9C20-3244BAB3CAC3}" srcOrd="0" destOrd="0" presId="urn:microsoft.com/office/officeart/2005/8/layout/orgChart1"/>
    <dgm:cxn modelId="{DCB4AD7E-1E6F-4719-9B1A-C9D9D13C2AC3}" type="presParOf" srcId="{91053370-619F-4819-9C20-3244BAB3CAC3}" destId="{BB9E41B7-E0BB-4065-A663-C5EB8EA393F9}" srcOrd="0" destOrd="0" presId="urn:microsoft.com/office/officeart/2005/8/layout/orgChart1"/>
    <dgm:cxn modelId="{5E20FEE9-B72B-4DDE-B6CD-61114C76DA37}" type="presParOf" srcId="{91053370-619F-4819-9C20-3244BAB3CAC3}" destId="{67C81813-4DE0-4FB8-953C-91AAF60B8153}" srcOrd="1" destOrd="0" presId="urn:microsoft.com/office/officeart/2005/8/layout/orgChart1"/>
    <dgm:cxn modelId="{28B99057-B87C-4BD0-8E97-AF361FC2980B}" type="presParOf" srcId="{C7C61D3E-88E6-480C-A97D-12B7FA11C321}" destId="{F5D64822-B2C0-4EF9-992C-29C30CE1020D}" srcOrd="1" destOrd="0" presId="urn:microsoft.com/office/officeart/2005/8/layout/orgChart1"/>
    <dgm:cxn modelId="{62C0DAA6-CA04-4C33-98F8-C0DCF2365E0D}" type="presParOf" srcId="{F5D64822-B2C0-4EF9-992C-29C30CE1020D}" destId="{9612B71E-1FF0-4491-9B10-6F690C5F4DED}" srcOrd="0" destOrd="0" presId="urn:microsoft.com/office/officeart/2005/8/layout/orgChart1"/>
    <dgm:cxn modelId="{F57F7084-C2F6-4A20-B99A-2456A318DEC8}" type="presParOf" srcId="{F5D64822-B2C0-4EF9-992C-29C30CE1020D}" destId="{AD24C32C-F38C-4ED7-BA99-3E74A71DE6A8}" srcOrd="1" destOrd="0" presId="urn:microsoft.com/office/officeart/2005/8/layout/orgChart1"/>
    <dgm:cxn modelId="{1D496564-33A0-475B-8D5D-3C15465FFD37}" type="presParOf" srcId="{AD24C32C-F38C-4ED7-BA99-3E74A71DE6A8}" destId="{2C7A2573-C53F-4BC6-964D-4B0EE1F484D4}" srcOrd="0" destOrd="0" presId="urn:microsoft.com/office/officeart/2005/8/layout/orgChart1"/>
    <dgm:cxn modelId="{AFBA6951-6400-47F1-9DB4-C02E24AEF5EB}" type="presParOf" srcId="{2C7A2573-C53F-4BC6-964D-4B0EE1F484D4}" destId="{8F0F3E15-9A30-4578-A674-8106D8CB169C}" srcOrd="0" destOrd="0" presId="urn:microsoft.com/office/officeart/2005/8/layout/orgChart1"/>
    <dgm:cxn modelId="{2359A4E3-A397-49E3-ABFF-83CF275127CF}" type="presParOf" srcId="{2C7A2573-C53F-4BC6-964D-4B0EE1F484D4}" destId="{67E9B457-C5E2-4FC7-BF95-B60C301E7131}" srcOrd="1" destOrd="0" presId="urn:microsoft.com/office/officeart/2005/8/layout/orgChart1"/>
    <dgm:cxn modelId="{F242E708-CA94-42AF-B38F-1963E51159E7}" type="presParOf" srcId="{AD24C32C-F38C-4ED7-BA99-3E74A71DE6A8}" destId="{FEB29700-1302-4C32-A366-41B591300610}" srcOrd="1" destOrd="0" presId="urn:microsoft.com/office/officeart/2005/8/layout/orgChart1"/>
    <dgm:cxn modelId="{E3EA631C-F06E-41D7-BF0D-889212EF4330}" type="presParOf" srcId="{AD24C32C-F38C-4ED7-BA99-3E74A71DE6A8}" destId="{B82D3E53-6752-4F03-8DE6-833831A4EDD9}" srcOrd="2" destOrd="0" presId="urn:microsoft.com/office/officeart/2005/8/layout/orgChart1"/>
    <dgm:cxn modelId="{5E445BE2-1B1E-4E89-9BC5-04EF33341208}" type="presParOf" srcId="{F5D64822-B2C0-4EF9-992C-29C30CE1020D}" destId="{E5B9719D-E005-457A-8BAB-4F857522CCB5}" srcOrd="2" destOrd="0" presId="urn:microsoft.com/office/officeart/2005/8/layout/orgChart1"/>
    <dgm:cxn modelId="{0496B833-D448-421E-8973-D72B629B85FA}" type="presParOf" srcId="{F5D64822-B2C0-4EF9-992C-29C30CE1020D}" destId="{ED23A349-30F5-417E-AD47-0AE950E231B9}" srcOrd="3" destOrd="0" presId="urn:microsoft.com/office/officeart/2005/8/layout/orgChart1"/>
    <dgm:cxn modelId="{6448AD9A-5E17-4915-AD54-DE84C3565DAA}" type="presParOf" srcId="{ED23A349-30F5-417E-AD47-0AE950E231B9}" destId="{41C73714-319D-4D28-9AB2-3B458DFF864B}" srcOrd="0" destOrd="0" presId="urn:microsoft.com/office/officeart/2005/8/layout/orgChart1"/>
    <dgm:cxn modelId="{C4416B31-0C75-47D1-9CEF-AF4640229BC1}" type="presParOf" srcId="{41C73714-319D-4D28-9AB2-3B458DFF864B}" destId="{42AE910E-4F84-414B-9819-CDC57F103650}" srcOrd="0" destOrd="0" presId="urn:microsoft.com/office/officeart/2005/8/layout/orgChart1"/>
    <dgm:cxn modelId="{3C0C6A82-0D36-48DF-B726-F44F47ACCA84}" type="presParOf" srcId="{41C73714-319D-4D28-9AB2-3B458DFF864B}" destId="{E8F5FB1B-53D4-4531-B070-279CEC3247D8}" srcOrd="1" destOrd="0" presId="urn:microsoft.com/office/officeart/2005/8/layout/orgChart1"/>
    <dgm:cxn modelId="{56EED29D-8C7A-493E-946E-DC9D1D10C7F3}" type="presParOf" srcId="{ED23A349-30F5-417E-AD47-0AE950E231B9}" destId="{286CF6AE-6232-424B-B0D9-D912382AB56D}" srcOrd="1" destOrd="0" presId="urn:microsoft.com/office/officeart/2005/8/layout/orgChart1"/>
    <dgm:cxn modelId="{8822D775-CC35-4936-BBB5-5ECE141E0BEA}" type="presParOf" srcId="{ED23A349-30F5-417E-AD47-0AE950E231B9}" destId="{AEEE7C1E-AA7C-4A27-8F24-ABFDA01F4FA4}" srcOrd="2" destOrd="0" presId="urn:microsoft.com/office/officeart/2005/8/layout/orgChart1"/>
    <dgm:cxn modelId="{A23EF900-30F2-46C9-8F05-602C6F6216FD}" type="presParOf" srcId="{C7C61D3E-88E6-480C-A97D-12B7FA11C321}" destId="{EC24F518-3FA1-4475-9D65-FF89CFAD52B0}" srcOrd="2" destOrd="0" presId="urn:microsoft.com/office/officeart/2005/8/layout/orgChart1"/>
    <dgm:cxn modelId="{A8D0201C-5715-44D7-9A43-64E5972907A5}" type="presParOf" srcId="{4FB665EF-E123-4791-A943-124B315CC8A6}" destId="{D19DECA1-60D1-4D15-A251-703B98A7E296}" srcOrd="2" destOrd="0" presId="urn:microsoft.com/office/officeart/2005/8/layout/orgChart1"/>
    <dgm:cxn modelId="{107BC9BA-A1E7-474A-A7A9-1DD9D50E8792}" type="presParOf" srcId="{698D19BA-B728-42E5-B665-DFE59A4C5E49}" destId="{C3FF390E-2DE4-473D-BA4B-E9FDDD0E56E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5E59FDC-9A75-4CEE-9068-8399FA079541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E9E5A58-601D-4062-92A9-7ED9DD4C625C}">
      <dgm:prSet phldrT="[Text]" custT="1"/>
      <dgm:spPr/>
      <dgm:t>
        <a:bodyPr/>
        <a:lstStyle/>
        <a:p>
          <a:r>
            <a:rPr lang="en-GB" sz="1000"/>
            <a:t>University Librarian</a:t>
          </a:r>
        </a:p>
      </dgm:t>
    </dgm:pt>
    <dgm:pt modelId="{DA150443-152F-4EF0-B9BE-47304C7878C3}" type="parTrans" cxnId="{580B0F32-FC88-40F3-9CE8-FBA8788BDDFE}">
      <dgm:prSet/>
      <dgm:spPr/>
      <dgm:t>
        <a:bodyPr/>
        <a:lstStyle/>
        <a:p>
          <a:endParaRPr lang="en-GB"/>
        </a:p>
      </dgm:t>
    </dgm:pt>
    <dgm:pt modelId="{80B6DF9F-5272-429A-98F0-03BDBFD6414F}" type="sibTrans" cxnId="{580B0F32-FC88-40F3-9CE8-FBA8788BDDFE}">
      <dgm:prSet/>
      <dgm:spPr/>
      <dgm:t>
        <a:bodyPr/>
        <a:lstStyle/>
        <a:p>
          <a:endParaRPr lang="en-GB"/>
        </a:p>
      </dgm:t>
    </dgm:pt>
    <dgm:pt modelId="{9F957DC3-A5FE-42CB-BCCE-CB732A9A796B}">
      <dgm:prSet phldrT="[Text]" custT="1"/>
      <dgm:spPr/>
      <dgm:t>
        <a:bodyPr/>
        <a:lstStyle/>
        <a:p>
          <a:r>
            <a:rPr lang="en-GB" sz="1000" err="1"/>
            <a:t>Hd</a:t>
          </a:r>
          <a:r>
            <a:rPr lang="en-GB" sz="1000"/>
            <a:t> Lib Academic Engagement</a:t>
          </a:r>
        </a:p>
      </dgm:t>
    </dgm:pt>
    <dgm:pt modelId="{F98ACE95-EF27-4888-AA7F-AA535674D772}" type="parTrans" cxnId="{B8A2558F-91F9-4B12-902A-D775724CC8D4}">
      <dgm:prSet/>
      <dgm:spPr/>
      <dgm:t>
        <a:bodyPr/>
        <a:lstStyle/>
        <a:p>
          <a:endParaRPr lang="en-GB"/>
        </a:p>
      </dgm:t>
    </dgm:pt>
    <dgm:pt modelId="{6A6C6353-9C8C-4AE0-A00E-5DFA92246C9F}" type="sibTrans" cxnId="{B8A2558F-91F9-4B12-902A-D775724CC8D4}">
      <dgm:prSet/>
      <dgm:spPr/>
      <dgm:t>
        <a:bodyPr/>
        <a:lstStyle/>
        <a:p>
          <a:endParaRPr lang="en-GB"/>
        </a:p>
      </dgm:t>
    </dgm:pt>
    <dgm:pt modelId="{4870890B-35FC-44C8-B03B-0390B6A5562A}">
      <dgm:prSet phldrT="[Text]" custT="1"/>
      <dgm:spPr/>
      <dgm:t>
        <a:bodyPr/>
        <a:lstStyle/>
        <a:p>
          <a:r>
            <a:rPr lang="en-GB" sz="1000" err="1"/>
            <a:t>Hd</a:t>
          </a:r>
          <a:r>
            <a:rPr lang="en-GB" sz="1000"/>
            <a:t> Lib  Operations &amp; Customer Services</a:t>
          </a:r>
        </a:p>
      </dgm:t>
    </dgm:pt>
    <dgm:pt modelId="{7C543518-E50E-4F30-8234-7185FC7A2FFF}" type="parTrans" cxnId="{7085E0DD-85B6-497C-A505-3294C21A2A42}">
      <dgm:prSet/>
      <dgm:spPr/>
      <dgm:t>
        <a:bodyPr/>
        <a:lstStyle/>
        <a:p>
          <a:endParaRPr lang="en-GB"/>
        </a:p>
      </dgm:t>
    </dgm:pt>
    <dgm:pt modelId="{DFE8E50E-CE62-4F30-86F7-FF88BEB34FCF}" type="sibTrans" cxnId="{7085E0DD-85B6-497C-A505-3294C21A2A42}">
      <dgm:prSet/>
      <dgm:spPr/>
      <dgm:t>
        <a:bodyPr/>
        <a:lstStyle/>
        <a:p>
          <a:endParaRPr lang="en-GB"/>
        </a:p>
      </dgm:t>
    </dgm:pt>
    <dgm:pt modelId="{5CC39367-992E-4847-894A-F1EDD68451B7}">
      <dgm:prSet custT="1"/>
      <dgm:spPr/>
      <dgm:t>
        <a:bodyPr/>
        <a:lstStyle/>
        <a:p>
          <a:r>
            <a:rPr lang="en-GB" sz="1000"/>
            <a:t>Academic Engagement Librarian </a:t>
          </a:r>
        </a:p>
      </dgm:t>
    </dgm:pt>
    <dgm:pt modelId="{2691D370-E1D8-494D-AE66-0C0F34DB7629}" type="parTrans" cxnId="{971EAEBB-706A-4857-B78F-98C5483C30DF}">
      <dgm:prSet/>
      <dgm:spPr/>
      <dgm:t>
        <a:bodyPr/>
        <a:lstStyle/>
        <a:p>
          <a:endParaRPr lang="en-GB"/>
        </a:p>
      </dgm:t>
    </dgm:pt>
    <dgm:pt modelId="{D4C8B18E-A0ED-402C-8899-A4F627B8529D}" type="sibTrans" cxnId="{971EAEBB-706A-4857-B78F-98C5483C30DF}">
      <dgm:prSet/>
      <dgm:spPr/>
      <dgm:t>
        <a:bodyPr/>
        <a:lstStyle/>
        <a:p>
          <a:endParaRPr lang="en-GB"/>
        </a:p>
      </dgm:t>
    </dgm:pt>
    <dgm:pt modelId="{8D4FB9A7-ADDF-4CDC-826F-F786E71F4461}">
      <dgm:prSet custT="1"/>
      <dgm:spPr/>
      <dgm:t>
        <a:bodyPr/>
        <a:lstStyle/>
        <a:p>
          <a:r>
            <a:rPr lang="en-GB" sz="1000"/>
            <a:t>AL Academic Engagement</a:t>
          </a:r>
        </a:p>
      </dgm:t>
    </dgm:pt>
    <dgm:pt modelId="{BA90CCC7-38AB-43EE-B02C-35C3F83F61E6}" type="parTrans" cxnId="{240651EF-0D40-4C35-9345-1F41B26B3520}">
      <dgm:prSet/>
      <dgm:spPr/>
      <dgm:t>
        <a:bodyPr/>
        <a:lstStyle/>
        <a:p>
          <a:endParaRPr lang="en-GB"/>
        </a:p>
      </dgm:t>
    </dgm:pt>
    <dgm:pt modelId="{17AF361F-3ECF-4601-9810-54EB54C2EC78}" type="sibTrans" cxnId="{240651EF-0D40-4C35-9345-1F41B26B3520}">
      <dgm:prSet/>
      <dgm:spPr/>
      <dgm:t>
        <a:bodyPr/>
        <a:lstStyle/>
        <a:p>
          <a:endParaRPr lang="en-GB"/>
        </a:p>
      </dgm:t>
    </dgm:pt>
    <dgm:pt modelId="{8E48DA71-8BC2-4C83-95F2-20C24B385E75}">
      <dgm:prSet custT="1"/>
      <dgm:spPr/>
      <dgm:t>
        <a:bodyPr/>
        <a:lstStyle/>
        <a:p>
          <a:r>
            <a:rPr lang="en-GB" sz="1000"/>
            <a:t>Customer Services Librarian </a:t>
          </a:r>
        </a:p>
      </dgm:t>
    </dgm:pt>
    <dgm:pt modelId="{86D7EC74-4A38-4626-9C54-60EEBD8CFF0D}" type="parTrans" cxnId="{7DC6ADEE-4BD2-4366-A1B1-BAB05ED20B1C}">
      <dgm:prSet/>
      <dgm:spPr/>
      <dgm:t>
        <a:bodyPr/>
        <a:lstStyle/>
        <a:p>
          <a:endParaRPr lang="en-GB"/>
        </a:p>
      </dgm:t>
    </dgm:pt>
    <dgm:pt modelId="{2EC4F943-DC99-43A7-B180-6F25712CB7CC}" type="sibTrans" cxnId="{7DC6ADEE-4BD2-4366-A1B1-BAB05ED20B1C}">
      <dgm:prSet/>
      <dgm:spPr/>
      <dgm:t>
        <a:bodyPr/>
        <a:lstStyle/>
        <a:p>
          <a:endParaRPr lang="en-GB"/>
        </a:p>
      </dgm:t>
    </dgm:pt>
    <dgm:pt modelId="{3F8B2CB9-2BC5-4923-9877-679C9F0CF611}">
      <dgm:prSet custT="1"/>
      <dgm:spPr/>
      <dgm:t>
        <a:bodyPr/>
        <a:lstStyle/>
        <a:p>
          <a:r>
            <a:rPr lang="en-GB" sz="1000"/>
            <a:t>Senior Library Assistant </a:t>
          </a:r>
        </a:p>
      </dgm:t>
    </dgm:pt>
    <dgm:pt modelId="{10AEE906-03E6-4B0D-A4BC-2F3A9B8F80C7}" type="parTrans" cxnId="{7A619848-1616-420E-B53D-C278A884B220}">
      <dgm:prSet/>
      <dgm:spPr/>
      <dgm:t>
        <a:bodyPr/>
        <a:lstStyle/>
        <a:p>
          <a:endParaRPr lang="en-GB"/>
        </a:p>
      </dgm:t>
    </dgm:pt>
    <dgm:pt modelId="{3CA7368E-68B3-47F6-BD80-148880223FD6}" type="sibTrans" cxnId="{7A619848-1616-420E-B53D-C278A884B220}">
      <dgm:prSet/>
      <dgm:spPr/>
      <dgm:t>
        <a:bodyPr/>
        <a:lstStyle/>
        <a:p>
          <a:endParaRPr lang="en-GB"/>
        </a:p>
      </dgm:t>
    </dgm:pt>
    <dgm:pt modelId="{2DA41832-63E9-41BF-AB7E-AB8CE11C2299}">
      <dgm:prSet custT="1"/>
      <dgm:spPr/>
      <dgm:t>
        <a:bodyPr/>
        <a:lstStyle/>
        <a:p>
          <a:r>
            <a:rPr lang="en-GB" sz="1000"/>
            <a:t>Library Assistants</a:t>
          </a:r>
        </a:p>
      </dgm:t>
    </dgm:pt>
    <dgm:pt modelId="{B417E425-6EE0-44F6-8016-64776FBA2927}" type="parTrans" cxnId="{C095CE64-3BD1-443A-81C9-C1776E2C3321}">
      <dgm:prSet/>
      <dgm:spPr/>
      <dgm:t>
        <a:bodyPr/>
        <a:lstStyle/>
        <a:p>
          <a:endParaRPr lang="en-GB"/>
        </a:p>
      </dgm:t>
    </dgm:pt>
    <dgm:pt modelId="{9658DF20-EB85-4A04-9B62-7A7E7AA9D8B4}" type="sibTrans" cxnId="{C095CE64-3BD1-443A-81C9-C1776E2C3321}">
      <dgm:prSet/>
      <dgm:spPr/>
      <dgm:t>
        <a:bodyPr/>
        <a:lstStyle/>
        <a:p>
          <a:endParaRPr lang="en-GB"/>
        </a:p>
      </dgm:t>
    </dgm:pt>
    <dgm:pt modelId="{F69B1F85-01C5-4D7A-94F3-63CB76E8EF21}" type="pres">
      <dgm:prSet presAssocID="{C5E59FDC-9A75-4CEE-9068-8399FA07954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CF42BAC-C0D0-4BAE-9149-5D0F82B64A3C}" type="pres">
      <dgm:prSet presAssocID="{7E9E5A58-601D-4062-92A9-7ED9DD4C625C}" presName="hierRoot1" presStyleCnt="0">
        <dgm:presLayoutVars>
          <dgm:hierBranch val="init"/>
        </dgm:presLayoutVars>
      </dgm:prSet>
      <dgm:spPr/>
    </dgm:pt>
    <dgm:pt modelId="{BEEB37EE-E4CA-4313-843F-9940103F522F}" type="pres">
      <dgm:prSet presAssocID="{7E9E5A58-601D-4062-92A9-7ED9DD4C625C}" presName="rootComposite1" presStyleCnt="0"/>
      <dgm:spPr/>
    </dgm:pt>
    <dgm:pt modelId="{35306401-DFC7-49C3-B5EC-FD4F645A2A55}" type="pres">
      <dgm:prSet presAssocID="{7E9E5A58-601D-4062-92A9-7ED9DD4C625C}" presName="rootText1" presStyleLbl="node0" presStyleIdx="0" presStyleCnt="1" custLinFactNeighborX="-5092">
        <dgm:presLayoutVars>
          <dgm:chPref val="3"/>
        </dgm:presLayoutVars>
      </dgm:prSet>
      <dgm:spPr/>
    </dgm:pt>
    <dgm:pt modelId="{CB64B1F5-21AA-410B-BEF5-F39C1061D283}" type="pres">
      <dgm:prSet presAssocID="{7E9E5A58-601D-4062-92A9-7ED9DD4C625C}" presName="rootConnector1" presStyleLbl="node1" presStyleIdx="0" presStyleCnt="0"/>
      <dgm:spPr/>
    </dgm:pt>
    <dgm:pt modelId="{C281EC89-F034-41DA-8F65-A9C2137C371D}" type="pres">
      <dgm:prSet presAssocID="{7E9E5A58-601D-4062-92A9-7ED9DD4C625C}" presName="hierChild2" presStyleCnt="0"/>
      <dgm:spPr/>
    </dgm:pt>
    <dgm:pt modelId="{55716E4D-E5DB-4646-AF18-BBA0B7572C70}" type="pres">
      <dgm:prSet presAssocID="{F98ACE95-EF27-4888-AA7F-AA535674D772}" presName="Name37" presStyleLbl="parChTrans1D2" presStyleIdx="0" presStyleCnt="2"/>
      <dgm:spPr/>
    </dgm:pt>
    <dgm:pt modelId="{5C407214-3E0D-471F-97B5-B7BFF9D68A8F}" type="pres">
      <dgm:prSet presAssocID="{9F957DC3-A5FE-42CB-BCCE-CB732A9A796B}" presName="hierRoot2" presStyleCnt="0">
        <dgm:presLayoutVars>
          <dgm:hierBranch val="init"/>
        </dgm:presLayoutVars>
      </dgm:prSet>
      <dgm:spPr/>
    </dgm:pt>
    <dgm:pt modelId="{CD62A0EA-8CD5-47AE-9A6B-D2A61365DE01}" type="pres">
      <dgm:prSet presAssocID="{9F957DC3-A5FE-42CB-BCCE-CB732A9A796B}" presName="rootComposite" presStyleCnt="0"/>
      <dgm:spPr/>
    </dgm:pt>
    <dgm:pt modelId="{6DA19B59-60C1-487E-89A0-240F5016ABE7}" type="pres">
      <dgm:prSet presAssocID="{9F957DC3-A5FE-42CB-BCCE-CB732A9A796B}" presName="rootText" presStyleLbl="node2" presStyleIdx="0" presStyleCnt="2">
        <dgm:presLayoutVars>
          <dgm:chPref val="3"/>
        </dgm:presLayoutVars>
      </dgm:prSet>
      <dgm:spPr/>
    </dgm:pt>
    <dgm:pt modelId="{447CAD60-4D54-4108-A533-45CD97DE8221}" type="pres">
      <dgm:prSet presAssocID="{9F957DC3-A5FE-42CB-BCCE-CB732A9A796B}" presName="rootConnector" presStyleLbl="node2" presStyleIdx="0" presStyleCnt="2"/>
      <dgm:spPr/>
    </dgm:pt>
    <dgm:pt modelId="{AD453F94-08C0-4621-88D1-3312D986A13C}" type="pres">
      <dgm:prSet presAssocID="{9F957DC3-A5FE-42CB-BCCE-CB732A9A796B}" presName="hierChild4" presStyleCnt="0"/>
      <dgm:spPr/>
    </dgm:pt>
    <dgm:pt modelId="{B5D145D6-D5A6-44E0-9DBE-36C2BA1C1302}" type="pres">
      <dgm:prSet presAssocID="{2691D370-E1D8-494D-AE66-0C0F34DB7629}" presName="Name37" presStyleLbl="parChTrans1D3" presStyleIdx="0" presStyleCnt="2"/>
      <dgm:spPr/>
    </dgm:pt>
    <dgm:pt modelId="{3CB38BD7-4D7D-42AD-A3CD-942051A9E997}" type="pres">
      <dgm:prSet presAssocID="{5CC39367-992E-4847-894A-F1EDD68451B7}" presName="hierRoot2" presStyleCnt="0">
        <dgm:presLayoutVars>
          <dgm:hierBranch val="init"/>
        </dgm:presLayoutVars>
      </dgm:prSet>
      <dgm:spPr/>
    </dgm:pt>
    <dgm:pt modelId="{56320B6B-C53B-49F9-A8CC-41B273947197}" type="pres">
      <dgm:prSet presAssocID="{5CC39367-992E-4847-894A-F1EDD68451B7}" presName="rootComposite" presStyleCnt="0"/>
      <dgm:spPr/>
    </dgm:pt>
    <dgm:pt modelId="{EC534ED1-735F-4A7B-A9A9-180170048634}" type="pres">
      <dgm:prSet presAssocID="{5CC39367-992E-4847-894A-F1EDD68451B7}" presName="rootText" presStyleLbl="node3" presStyleIdx="0" presStyleCnt="2">
        <dgm:presLayoutVars>
          <dgm:chPref val="3"/>
        </dgm:presLayoutVars>
      </dgm:prSet>
      <dgm:spPr/>
    </dgm:pt>
    <dgm:pt modelId="{1C9C713D-0166-447E-9D44-9A9E2B867CB1}" type="pres">
      <dgm:prSet presAssocID="{5CC39367-992E-4847-894A-F1EDD68451B7}" presName="rootConnector" presStyleLbl="node3" presStyleIdx="0" presStyleCnt="2"/>
      <dgm:spPr/>
    </dgm:pt>
    <dgm:pt modelId="{554460ED-ED87-4455-9A8E-4355F4AEEA4F}" type="pres">
      <dgm:prSet presAssocID="{5CC39367-992E-4847-894A-F1EDD68451B7}" presName="hierChild4" presStyleCnt="0"/>
      <dgm:spPr/>
    </dgm:pt>
    <dgm:pt modelId="{C970D8D5-6B19-4453-A108-923587335FAA}" type="pres">
      <dgm:prSet presAssocID="{BA90CCC7-38AB-43EE-B02C-35C3F83F61E6}" presName="Name37" presStyleLbl="parChTrans1D4" presStyleIdx="0" presStyleCnt="3"/>
      <dgm:spPr/>
    </dgm:pt>
    <dgm:pt modelId="{3AAD293F-8CC0-4501-8895-B58035E5CA67}" type="pres">
      <dgm:prSet presAssocID="{8D4FB9A7-ADDF-4CDC-826F-F786E71F4461}" presName="hierRoot2" presStyleCnt="0">
        <dgm:presLayoutVars>
          <dgm:hierBranch val="init"/>
        </dgm:presLayoutVars>
      </dgm:prSet>
      <dgm:spPr/>
    </dgm:pt>
    <dgm:pt modelId="{BD73661E-8ABE-4944-AE8D-E1990457DA98}" type="pres">
      <dgm:prSet presAssocID="{8D4FB9A7-ADDF-4CDC-826F-F786E71F4461}" presName="rootComposite" presStyleCnt="0"/>
      <dgm:spPr/>
    </dgm:pt>
    <dgm:pt modelId="{C8499F65-7978-470A-834A-4E8CB91153F1}" type="pres">
      <dgm:prSet presAssocID="{8D4FB9A7-ADDF-4CDC-826F-F786E71F4461}" presName="rootText" presStyleLbl="node4" presStyleIdx="0" presStyleCnt="3">
        <dgm:presLayoutVars>
          <dgm:chPref val="3"/>
        </dgm:presLayoutVars>
      </dgm:prSet>
      <dgm:spPr/>
    </dgm:pt>
    <dgm:pt modelId="{6C999A5B-C1C5-4C7B-B9C6-E6278E4635ED}" type="pres">
      <dgm:prSet presAssocID="{8D4FB9A7-ADDF-4CDC-826F-F786E71F4461}" presName="rootConnector" presStyleLbl="node4" presStyleIdx="0" presStyleCnt="3"/>
      <dgm:spPr/>
    </dgm:pt>
    <dgm:pt modelId="{BEA77446-B22F-4BC3-A14A-BB32D67792CA}" type="pres">
      <dgm:prSet presAssocID="{8D4FB9A7-ADDF-4CDC-826F-F786E71F4461}" presName="hierChild4" presStyleCnt="0"/>
      <dgm:spPr/>
    </dgm:pt>
    <dgm:pt modelId="{722EE9EE-B2E3-4945-854A-11F199AD1D5D}" type="pres">
      <dgm:prSet presAssocID="{8D4FB9A7-ADDF-4CDC-826F-F786E71F4461}" presName="hierChild5" presStyleCnt="0"/>
      <dgm:spPr/>
    </dgm:pt>
    <dgm:pt modelId="{DD474BC1-BCD5-43F5-915B-36A0DD432410}" type="pres">
      <dgm:prSet presAssocID="{5CC39367-992E-4847-894A-F1EDD68451B7}" presName="hierChild5" presStyleCnt="0"/>
      <dgm:spPr/>
    </dgm:pt>
    <dgm:pt modelId="{695D254A-5503-4143-A366-0E0429F6C986}" type="pres">
      <dgm:prSet presAssocID="{9F957DC3-A5FE-42CB-BCCE-CB732A9A796B}" presName="hierChild5" presStyleCnt="0"/>
      <dgm:spPr/>
    </dgm:pt>
    <dgm:pt modelId="{10816AAD-FD93-4194-A697-BDD45C76142E}" type="pres">
      <dgm:prSet presAssocID="{7C543518-E50E-4F30-8234-7185FC7A2FFF}" presName="Name37" presStyleLbl="parChTrans1D2" presStyleIdx="1" presStyleCnt="2"/>
      <dgm:spPr/>
    </dgm:pt>
    <dgm:pt modelId="{869782B2-BBFC-421A-BFC4-925168110431}" type="pres">
      <dgm:prSet presAssocID="{4870890B-35FC-44C8-B03B-0390B6A5562A}" presName="hierRoot2" presStyleCnt="0">
        <dgm:presLayoutVars>
          <dgm:hierBranch val="init"/>
        </dgm:presLayoutVars>
      </dgm:prSet>
      <dgm:spPr/>
    </dgm:pt>
    <dgm:pt modelId="{61C81321-07B4-49E4-A3F2-3F9353225D3D}" type="pres">
      <dgm:prSet presAssocID="{4870890B-35FC-44C8-B03B-0390B6A5562A}" presName="rootComposite" presStyleCnt="0"/>
      <dgm:spPr/>
    </dgm:pt>
    <dgm:pt modelId="{D56A6800-78CB-4C52-B35B-CBAC3F769F80}" type="pres">
      <dgm:prSet presAssocID="{4870890B-35FC-44C8-B03B-0390B6A5562A}" presName="rootText" presStyleLbl="node2" presStyleIdx="1" presStyleCnt="2">
        <dgm:presLayoutVars>
          <dgm:chPref val="3"/>
        </dgm:presLayoutVars>
      </dgm:prSet>
      <dgm:spPr/>
    </dgm:pt>
    <dgm:pt modelId="{2AD34B43-76EE-48F3-A0CC-C6C015291127}" type="pres">
      <dgm:prSet presAssocID="{4870890B-35FC-44C8-B03B-0390B6A5562A}" presName="rootConnector" presStyleLbl="node2" presStyleIdx="1" presStyleCnt="2"/>
      <dgm:spPr/>
    </dgm:pt>
    <dgm:pt modelId="{DC1BBE87-F0D9-4876-A929-FFA8D0CB78D2}" type="pres">
      <dgm:prSet presAssocID="{4870890B-35FC-44C8-B03B-0390B6A5562A}" presName="hierChild4" presStyleCnt="0"/>
      <dgm:spPr/>
    </dgm:pt>
    <dgm:pt modelId="{B66FE0A0-DCA8-497C-B828-2E8524F8D50B}" type="pres">
      <dgm:prSet presAssocID="{86D7EC74-4A38-4626-9C54-60EEBD8CFF0D}" presName="Name37" presStyleLbl="parChTrans1D3" presStyleIdx="1" presStyleCnt="2"/>
      <dgm:spPr/>
    </dgm:pt>
    <dgm:pt modelId="{D47C38D2-7339-4D00-9A71-7FD8C8700FFA}" type="pres">
      <dgm:prSet presAssocID="{8E48DA71-8BC2-4C83-95F2-20C24B385E75}" presName="hierRoot2" presStyleCnt="0">
        <dgm:presLayoutVars>
          <dgm:hierBranch val="init"/>
        </dgm:presLayoutVars>
      </dgm:prSet>
      <dgm:spPr/>
    </dgm:pt>
    <dgm:pt modelId="{5BE73EC2-19E6-4500-8DB9-E5C62FDEA775}" type="pres">
      <dgm:prSet presAssocID="{8E48DA71-8BC2-4C83-95F2-20C24B385E75}" presName="rootComposite" presStyleCnt="0"/>
      <dgm:spPr/>
    </dgm:pt>
    <dgm:pt modelId="{C6A27DED-3A48-47E0-84F6-9290886BF0B6}" type="pres">
      <dgm:prSet presAssocID="{8E48DA71-8BC2-4C83-95F2-20C24B385E75}" presName="rootText" presStyleLbl="node3" presStyleIdx="1" presStyleCnt="2">
        <dgm:presLayoutVars>
          <dgm:chPref val="3"/>
        </dgm:presLayoutVars>
      </dgm:prSet>
      <dgm:spPr/>
    </dgm:pt>
    <dgm:pt modelId="{923FFD14-8544-4886-92C9-3B5711EC99B8}" type="pres">
      <dgm:prSet presAssocID="{8E48DA71-8BC2-4C83-95F2-20C24B385E75}" presName="rootConnector" presStyleLbl="node3" presStyleIdx="1" presStyleCnt="2"/>
      <dgm:spPr/>
    </dgm:pt>
    <dgm:pt modelId="{10879FAC-2C74-492F-A1CC-72CA39792CA1}" type="pres">
      <dgm:prSet presAssocID="{8E48DA71-8BC2-4C83-95F2-20C24B385E75}" presName="hierChild4" presStyleCnt="0"/>
      <dgm:spPr/>
    </dgm:pt>
    <dgm:pt modelId="{EA277F2D-A096-44B9-A53E-6FFCED602698}" type="pres">
      <dgm:prSet presAssocID="{10AEE906-03E6-4B0D-A4BC-2F3A9B8F80C7}" presName="Name37" presStyleLbl="parChTrans1D4" presStyleIdx="1" presStyleCnt="3"/>
      <dgm:spPr/>
    </dgm:pt>
    <dgm:pt modelId="{BFFAEB57-906D-4771-81EC-1B6ACC5E44D4}" type="pres">
      <dgm:prSet presAssocID="{3F8B2CB9-2BC5-4923-9877-679C9F0CF611}" presName="hierRoot2" presStyleCnt="0">
        <dgm:presLayoutVars>
          <dgm:hierBranch val="init"/>
        </dgm:presLayoutVars>
      </dgm:prSet>
      <dgm:spPr/>
    </dgm:pt>
    <dgm:pt modelId="{74A634DA-461A-466B-A50B-1DA9E0E48C26}" type="pres">
      <dgm:prSet presAssocID="{3F8B2CB9-2BC5-4923-9877-679C9F0CF611}" presName="rootComposite" presStyleCnt="0"/>
      <dgm:spPr/>
    </dgm:pt>
    <dgm:pt modelId="{B3570045-2462-4855-97B4-3B673D120007}" type="pres">
      <dgm:prSet presAssocID="{3F8B2CB9-2BC5-4923-9877-679C9F0CF611}" presName="rootText" presStyleLbl="node4" presStyleIdx="1" presStyleCnt="3">
        <dgm:presLayoutVars>
          <dgm:chPref val="3"/>
        </dgm:presLayoutVars>
      </dgm:prSet>
      <dgm:spPr/>
    </dgm:pt>
    <dgm:pt modelId="{FB504BB3-032E-4184-8878-FF6F4AEFCC18}" type="pres">
      <dgm:prSet presAssocID="{3F8B2CB9-2BC5-4923-9877-679C9F0CF611}" presName="rootConnector" presStyleLbl="node4" presStyleIdx="1" presStyleCnt="3"/>
      <dgm:spPr/>
    </dgm:pt>
    <dgm:pt modelId="{87DEBEE8-9491-4CE1-BB92-CC2CBC4E45C1}" type="pres">
      <dgm:prSet presAssocID="{3F8B2CB9-2BC5-4923-9877-679C9F0CF611}" presName="hierChild4" presStyleCnt="0"/>
      <dgm:spPr/>
    </dgm:pt>
    <dgm:pt modelId="{8F285AF7-785D-4631-8A75-C53C925AC8D7}" type="pres">
      <dgm:prSet presAssocID="{3F8B2CB9-2BC5-4923-9877-679C9F0CF611}" presName="hierChild5" presStyleCnt="0"/>
      <dgm:spPr/>
    </dgm:pt>
    <dgm:pt modelId="{E51F3217-1796-4CB7-8D5D-30EBA7B38DB5}" type="pres">
      <dgm:prSet presAssocID="{B417E425-6EE0-44F6-8016-64776FBA2927}" presName="Name37" presStyleLbl="parChTrans1D4" presStyleIdx="2" presStyleCnt="3"/>
      <dgm:spPr/>
    </dgm:pt>
    <dgm:pt modelId="{0BDBD25F-BCFA-4882-91D2-D83B6B6DF6A7}" type="pres">
      <dgm:prSet presAssocID="{2DA41832-63E9-41BF-AB7E-AB8CE11C2299}" presName="hierRoot2" presStyleCnt="0">
        <dgm:presLayoutVars>
          <dgm:hierBranch val="init"/>
        </dgm:presLayoutVars>
      </dgm:prSet>
      <dgm:spPr/>
    </dgm:pt>
    <dgm:pt modelId="{B7B9310A-DA83-4D53-A34C-33013B9C1D6C}" type="pres">
      <dgm:prSet presAssocID="{2DA41832-63E9-41BF-AB7E-AB8CE11C2299}" presName="rootComposite" presStyleCnt="0"/>
      <dgm:spPr/>
    </dgm:pt>
    <dgm:pt modelId="{B422F8AD-5D32-44A4-93CD-274F36C16E1D}" type="pres">
      <dgm:prSet presAssocID="{2DA41832-63E9-41BF-AB7E-AB8CE11C2299}" presName="rootText" presStyleLbl="node4" presStyleIdx="2" presStyleCnt="3">
        <dgm:presLayoutVars>
          <dgm:chPref val="3"/>
        </dgm:presLayoutVars>
      </dgm:prSet>
      <dgm:spPr/>
    </dgm:pt>
    <dgm:pt modelId="{961DDDAA-090E-4156-8B95-7EF780208DD6}" type="pres">
      <dgm:prSet presAssocID="{2DA41832-63E9-41BF-AB7E-AB8CE11C2299}" presName="rootConnector" presStyleLbl="node4" presStyleIdx="2" presStyleCnt="3"/>
      <dgm:spPr/>
    </dgm:pt>
    <dgm:pt modelId="{02910AC8-ECFE-4310-A6A8-ADDC7282740B}" type="pres">
      <dgm:prSet presAssocID="{2DA41832-63E9-41BF-AB7E-AB8CE11C2299}" presName="hierChild4" presStyleCnt="0"/>
      <dgm:spPr/>
    </dgm:pt>
    <dgm:pt modelId="{61F319DD-9EF8-497A-AA13-DCDE22542D69}" type="pres">
      <dgm:prSet presAssocID="{2DA41832-63E9-41BF-AB7E-AB8CE11C2299}" presName="hierChild5" presStyleCnt="0"/>
      <dgm:spPr/>
    </dgm:pt>
    <dgm:pt modelId="{A31173DB-98E4-4237-BC1B-E94FC370916B}" type="pres">
      <dgm:prSet presAssocID="{8E48DA71-8BC2-4C83-95F2-20C24B385E75}" presName="hierChild5" presStyleCnt="0"/>
      <dgm:spPr/>
    </dgm:pt>
    <dgm:pt modelId="{25D5149A-34AB-4D23-8856-3890B52DBAB4}" type="pres">
      <dgm:prSet presAssocID="{4870890B-35FC-44C8-B03B-0390B6A5562A}" presName="hierChild5" presStyleCnt="0"/>
      <dgm:spPr/>
    </dgm:pt>
    <dgm:pt modelId="{246457D2-2F2A-4F51-A67E-A652E59746A8}" type="pres">
      <dgm:prSet presAssocID="{7E9E5A58-601D-4062-92A9-7ED9DD4C625C}" presName="hierChild3" presStyleCnt="0"/>
      <dgm:spPr/>
    </dgm:pt>
  </dgm:ptLst>
  <dgm:cxnLst>
    <dgm:cxn modelId="{D06B5911-A524-442F-92D7-F687E6F52CD0}" type="presOf" srcId="{7C543518-E50E-4F30-8234-7185FC7A2FFF}" destId="{10816AAD-FD93-4194-A697-BDD45C76142E}" srcOrd="0" destOrd="0" presId="urn:microsoft.com/office/officeart/2005/8/layout/orgChart1"/>
    <dgm:cxn modelId="{38006C17-0743-4F85-BB48-982037D696A4}" type="presOf" srcId="{C5E59FDC-9A75-4CEE-9068-8399FA079541}" destId="{F69B1F85-01C5-4D7A-94F3-63CB76E8EF21}" srcOrd="0" destOrd="0" presId="urn:microsoft.com/office/officeart/2005/8/layout/orgChart1"/>
    <dgm:cxn modelId="{CFE07A1B-09BB-4249-B0E9-82F0D55C940B}" type="presOf" srcId="{BA90CCC7-38AB-43EE-B02C-35C3F83F61E6}" destId="{C970D8D5-6B19-4453-A108-923587335FAA}" srcOrd="0" destOrd="0" presId="urn:microsoft.com/office/officeart/2005/8/layout/orgChart1"/>
    <dgm:cxn modelId="{580B0F32-FC88-40F3-9CE8-FBA8788BDDFE}" srcId="{C5E59FDC-9A75-4CEE-9068-8399FA079541}" destId="{7E9E5A58-601D-4062-92A9-7ED9DD4C625C}" srcOrd="0" destOrd="0" parTransId="{DA150443-152F-4EF0-B9BE-47304C7878C3}" sibTransId="{80B6DF9F-5272-429A-98F0-03BDBFD6414F}"/>
    <dgm:cxn modelId="{1C24D634-F60D-4F55-83B4-341831B5659B}" type="presOf" srcId="{4870890B-35FC-44C8-B03B-0390B6A5562A}" destId="{D56A6800-78CB-4C52-B35B-CBAC3F769F80}" srcOrd="0" destOrd="0" presId="urn:microsoft.com/office/officeart/2005/8/layout/orgChart1"/>
    <dgm:cxn modelId="{5C237E5B-391C-4C07-8A5B-ADEDAFE78FBC}" type="presOf" srcId="{8E48DA71-8BC2-4C83-95F2-20C24B385E75}" destId="{C6A27DED-3A48-47E0-84F6-9290886BF0B6}" srcOrd="0" destOrd="0" presId="urn:microsoft.com/office/officeart/2005/8/layout/orgChart1"/>
    <dgm:cxn modelId="{C095CE64-3BD1-443A-81C9-C1776E2C3321}" srcId="{8E48DA71-8BC2-4C83-95F2-20C24B385E75}" destId="{2DA41832-63E9-41BF-AB7E-AB8CE11C2299}" srcOrd="1" destOrd="0" parTransId="{B417E425-6EE0-44F6-8016-64776FBA2927}" sibTransId="{9658DF20-EB85-4A04-9B62-7A7E7AA9D8B4}"/>
    <dgm:cxn modelId="{6516CE47-75EA-4079-9CA3-FD4F1505CD19}" type="presOf" srcId="{8D4FB9A7-ADDF-4CDC-826F-F786E71F4461}" destId="{6C999A5B-C1C5-4C7B-B9C6-E6278E4635ED}" srcOrd="1" destOrd="0" presId="urn:microsoft.com/office/officeart/2005/8/layout/orgChart1"/>
    <dgm:cxn modelId="{A7D5F367-B518-4461-B048-2532E7FC3599}" type="presOf" srcId="{2DA41832-63E9-41BF-AB7E-AB8CE11C2299}" destId="{961DDDAA-090E-4156-8B95-7EF780208DD6}" srcOrd="1" destOrd="0" presId="urn:microsoft.com/office/officeart/2005/8/layout/orgChart1"/>
    <dgm:cxn modelId="{7A619848-1616-420E-B53D-C278A884B220}" srcId="{8E48DA71-8BC2-4C83-95F2-20C24B385E75}" destId="{3F8B2CB9-2BC5-4923-9877-679C9F0CF611}" srcOrd="0" destOrd="0" parTransId="{10AEE906-03E6-4B0D-A4BC-2F3A9B8F80C7}" sibTransId="{3CA7368E-68B3-47F6-BD80-148880223FD6}"/>
    <dgm:cxn modelId="{40524A4A-000B-42A7-B785-DCF877D757F7}" type="presOf" srcId="{9F957DC3-A5FE-42CB-BCCE-CB732A9A796B}" destId="{447CAD60-4D54-4108-A533-45CD97DE8221}" srcOrd="1" destOrd="0" presId="urn:microsoft.com/office/officeart/2005/8/layout/orgChart1"/>
    <dgm:cxn modelId="{1408464B-3708-4F82-9D09-4D47C782D5C6}" type="presOf" srcId="{8E48DA71-8BC2-4C83-95F2-20C24B385E75}" destId="{923FFD14-8544-4886-92C9-3B5711EC99B8}" srcOrd="1" destOrd="0" presId="urn:microsoft.com/office/officeart/2005/8/layout/orgChart1"/>
    <dgm:cxn modelId="{826BC06B-3515-46B9-9D31-3FB91445D1AC}" type="presOf" srcId="{9F957DC3-A5FE-42CB-BCCE-CB732A9A796B}" destId="{6DA19B59-60C1-487E-89A0-240F5016ABE7}" srcOrd="0" destOrd="0" presId="urn:microsoft.com/office/officeart/2005/8/layout/orgChart1"/>
    <dgm:cxn modelId="{5914EC4F-BF7A-43AF-9D84-38D3B3AF4FD5}" type="presOf" srcId="{F98ACE95-EF27-4888-AA7F-AA535674D772}" destId="{55716E4D-E5DB-4646-AF18-BBA0B7572C70}" srcOrd="0" destOrd="0" presId="urn:microsoft.com/office/officeart/2005/8/layout/orgChart1"/>
    <dgm:cxn modelId="{DBE5D350-B828-4D77-9CD2-E79AA480C201}" type="presOf" srcId="{2DA41832-63E9-41BF-AB7E-AB8CE11C2299}" destId="{B422F8AD-5D32-44A4-93CD-274F36C16E1D}" srcOrd="0" destOrd="0" presId="urn:microsoft.com/office/officeart/2005/8/layout/orgChart1"/>
    <dgm:cxn modelId="{8816CC7E-0639-4BAC-AA0C-86C034CB76D1}" type="presOf" srcId="{5CC39367-992E-4847-894A-F1EDD68451B7}" destId="{EC534ED1-735F-4A7B-A9A9-180170048634}" srcOrd="0" destOrd="0" presId="urn:microsoft.com/office/officeart/2005/8/layout/orgChart1"/>
    <dgm:cxn modelId="{96D7DE80-D428-410D-9DE9-F0A8643BFC51}" type="presOf" srcId="{5CC39367-992E-4847-894A-F1EDD68451B7}" destId="{1C9C713D-0166-447E-9D44-9A9E2B867CB1}" srcOrd="1" destOrd="0" presId="urn:microsoft.com/office/officeart/2005/8/layout/orgChart1"/>
    <dgm:cxn modelId="{CCF9278A-5BD0-4A08-A9EF-9C0946CE8DF9}" type="presOf" srcId="{B417E425-6EE0-44F6-8016-64776FBA2927}" destId="{E51F3217-1796-4CB7-8D5D-30EBA7B38DB5}" srcOrd="0" destOrd="0" presId="urn:microsoft.com/office/officeart/2005/8/layout/orgChart1"/>
    <dgm:cxn modelId="{B8A2558F-91F9-4B12-902A-D775724CC8D4}" srcId="{7E9E5A58-601D-4062-92A9-7ED9DD4C625C}" destId="{9F957DC3-A5FE-42CB-BCCE-CB732A9A796B}" srcOrd="0" destOrd="0" parTransId="{F98ACE95-EF27-4888-AA7F-AA535674D772}" sibTransId="{6A6C6353-9C8C-4AE0-A00E-5DFA92246C9F}"/>
    <dgm:cxn modelId="{EC3BE59B-BF6A-4B68-8134-801DD4560B01}" type="presOf" srcId="{2691D370-E1D8-494D-AE66-0C0F34DB7629}" destId="{B5D145D6-D5A6-44E0-9DBE-36C2BA1C1302}" srcOrd="0" destOrd="0" presId="urn:microsoft.com/office/officeart/2005/8/layout/orgChart1"/>
    <dgm:cxn modelId="{6CD937A5-B669-4F9B-B050-B6D8B9EBD3D5}" type="presOf" srcId="{86D7EC74-4A38-4626-9C54-60EEBD8CFF0D}" destId="{B66FE0A0-DCA8-497C-B828-2E8524F8D50B}" srcOrd="0" destOrd="0" presId="urn:microsoft.com/office/officeart/2005/8/layout/orgChart1"/>
    <dgm:cxn modelId="{971EAEBB-706A-4857-B78F-98C5483C30DF}" srcId="{9F957DC3-A5FE-42CB-BCCE-CB732A9A796B}" destId="{5CC39367-992E-4847-894A-F1EDD68451B7}" srcOrd="0" destOrd="0" parTransId="{2691D370-E1D8-494D-AE66-0C0F34DB7629}" sibTransId="{D4C8B18E-A0ED-402C-8899-A4F627B8529D}"/>
    <dgm:cxn modelId="{A2F79BC3-3ABA-47C6-9172-5CC3C0D1FAE2}" type="presOf" srcId="{7E9E5A58-601D-4062-92A9-7ED9DD4C625C}" destId="{CB64B1F5-21AA-410B-BEF5-F39C1061D283}" srcOrd="1" destOrd="0" presId="urn:microsoft.com/office/officeart/2005/8/layout/orgChart1"/>
    <dgm:cxn modelId="{47A15FD5-CE12-4609-91CB-0D892C78E82F}" type="presOf" srcId="{8D4FB9A7-ADDF-4CDC-826F-F786E71F4461}" destId="{C8499F65-7978-470A-834A-4E8CB91153F1}" srcOrd="0" destOrd="0" presId="urn:microsoft.com/office/officeart/2005/8/layout/orgChart1"/>
    <dgm:cxn modelId="{B3EE61DC-D340-482C-92A2-3EBC86833CE3}" type="presOf" srcId="{10AEE906-03E6-4B0D-A4BC-2F3A9B8F80C7}" destId="{EA277F2D-A096-44B9-A53E-6FFCED602698}" srcOrd="0" destOrd="0" presId="urn:microsoft.com/office/officeart/2005/8/layout/orgChart1"/>
    <dgm:cxn modelId="{7085E0DD-85B6-497C-A505-3294C21A2A42}" srcId="{7E9E5A58-601D-4062-92A9-7ED9DD4C625C}" destId="{4870890B-35FC-44C8-B03B-0390B6A5562A}" srcOrd="1" destOrd="0" parTransId="{7C543518-E50E-4F30-8234-7185FC7A2FFF}" sibTransId="{DFE8E50E-CE62-4F30-86F7-FF88BEB34FCF}"/>
    <dgm:cxn modelId="{6B3E99E1-BAC2-4D6E-B3BA-782DF54B88A8}" type="presOf" srcId="{4870890B-35FC-44C8-B03B-0390B6A5562A}" destId="{2AD34B43-76EE-48F3-A0CC-C6C015291127}" srcOrd="1" destOrd="0" presId="urn:microsoft.com/office/officeart/2005/8/layout/orgChart1"/>
    <dgm:cxn modelId="{610F5DEC-27C0-49D3-A69E-354C5CD2A7F9}" type="presOf" srcId="{3F8B2CB9-2BC5-4923-9877-679C9F0CF611}" destId="{FB504BB3-032E-4184-8878-FF6F4AEFCC18}" srcOrd="1" destOrd="0" presId="urn:microsoft.com/office/officeart/2005/8/layout/orgChart1"/>
    <dgm:cxn modelId="{7DC6ADEE-4BD2-4366-A1B1-BAB05ED20B1C}" srcId="{4870890B-35FC-44C8-B03B-0390B6A5562A}" destId="{8E48DA71-8BC2-4C83-95F2-20C24B385E75}" srcOrd="0" destOrd="0" parTransId="{86D7EC74-4A38-4626-9C54-60EEBD8CFF0D}" sibTransId="{2EC4F943-DC99-43A7-B180-6F25712CB7CC}"/>
    <dgm:cxn modelId="{240651EF-0D40-4C35-9345-1F41B26B3520}" srcId="{5CC39367-992E-4847-894A-F1EDD68451B7}" destId="{8D4FB9A7-ADDF-4CDC-826F-F786E71F4461}" srcOrd="0" destOrd="0" parTransId="{BA90CCC7-38AB-43EE-B02C-35C3F83F61E6}" sibTransId="{17AF361F-3ECF-4601-9810-54EB54C2EC78}"/>
    <dgm:cxn modelId="{698D24F6-4F4E-405E-B0DF-2EA871015D6A}" type="presOf" srcId="{3F8B2CB9-2BC5-4923-9877-679C9F0CF611}" destId="{B3570045-2462-4855-97B4-3B673D120007}" srcOrd="0" destOrd="0" presId="urn:microsoft.com/office/officeart/2005/8/layout/orgChart1"/>
    <dgm:cxn modelId="{6D1057FD-0539-4271-83B8-F284BEF6F3CB}" type="presOf" srcId="{7E9E5A58-601D-4062-92A9-7ED9DD4C625C}" destId="{35306401-DFC7-49C3-B5EC-FD4F645A2A55}" srcOrd="0" destOrd="0" presId="urn:microsoft.com/office/officeart/2005/8/layout/orgChart1"/>
    <dgm:cxn modelId="{8A4DA356-DA0B-4AF0-BC9E-AA993229BADA}" type="presParOf" srcId="{F69B1F85-01C5-4D7A-94F3-63CB76E8EF21}" destId="{4CF42BAC-C0D0-4BAE-9149-5D0F82B64A3C}" srcOrd="0" destOrd="0" presId="urn:microsoft.com/office/officeart/2005/8/layout/orgChart1"/>
    <dgm:cxn modelId="{2AEE86C0-8828-4393-AD5B-E6B96F3B07D4}" type="presParOf" srcId="{4CF42BAC-C0D0-4BAE-9149-5D0F82B64A3C}" destId="{BEEB37EE-E4CA-4313-843F-9940103F522F}" srcOrd="0" destOrd="0" presId="urn:microsoft.com/office/officeart/2005/8/layout/orgChart1"/>
    <dgm:cxn modelId="{229266FB-21C3-40C7-9B80-DE79181B6D9A}" type="presParOf" srcId="{BEEB37EE-E4CA-4313-843F-9940103F522F}" destId="{35306401-DFC7-49C3-B5EC-FD4F645A2A55}" srcOrd="0" destOrd="0" presId="urn:microsoft.com/office/officeart/2005/8/layout/orgChart1"/>
    <dgm:cxn modelId="{0B1FCE74-BDE9-4EB9-B95D-B55D0A848D65}" type="presParOf" srcId="{BEEB37EE-E4CA-4313-843F-9940103F522F}" destId="{CB64B1F5-21AA-410B-BEF5-F39C1061D283}" srcOrd="1" destOrd="0" presId="urn:microsoft.com/office/officeart/2005/8/layout/orgChart1"/>
    <dgm:cxn modelId="{5A8BFBE3-6092-4B40-BE56-6FE1B0796339}" type="presParOf" srcId="{4CF42BAC-C0D0-4BAE-9149-5D0F82B64A3C}" destId="{C281EC89-F034-41DA-8F65-A9C2137C371D}" srcOrd="1" destOrd="0" presId="urn:microsoft.com/office/officeart/2005/8/layout/orgChart1"/>
    <dgm:cxn modelId="{AA5ACB99-2F2A-4C3D-A85C-8CCEE38DD7D6}" type="presParOf" srcId="{C281EC89-F034-41DA-8F65-A9C2137C371D}" destId="{55716E4D-E5DB-4646-AF18-BBA0B7572C70}" srcOrd="0" destOrd="0" presId="urn:microsoft.com/office/officeart/2005/8/layout/orgChart1"/>
    <dgm:cxn modelId="{8CF5BBF5-F44F-4539-AD86-F9D46FF5D4B6}" type="presParOf" srcId="{C281EC89-F034-41DA-8F65-A9C2137C371D}" destId="{5C407214-3E0D-471F-97B5-B7BFF9D68A8F}" srcOrd="1" destOrd="0" presId="urn:microsoft.com/office/officeart/2005/8/layout/orgChart1"/>
    <dgm:cxn modelId="{CAC6C331-5FF7-49D7-92AA-347D27338345}" type="presParOf" srcId="{5C407214-3E0D-471F-97B5-B7BFF9D68A8F}" destId="{CD62A0EA-8CD5-47AE-9A6B-D2A61365DE01}" srcOrd="0" destOrd="0" presId="urn:microsoft.com/office/officeart/2005/8/layout/orgChart1"/>
    <dgm:cxn modelId="{414A4BF5-E43E-4743-94DC-B49E961E1A87}" type="presParOf" srcId="{CD62A0EA-8CD5-47AE-9A6B-D2A61365DE01}" destId="{6DA19B59-60C1-487E-89A0-240F5016ABE7}" srcOrd="0" destOrd="0" presId="urn:microsoft.com/office/officeart/2005/8/layout/orgChart1"/>
    <dgm:cxn modelId="{92C9EFF8-8FD6-4B24-AEE7-C422B9A71770}" type="presParOf" srcId="{CD62A0EA-8CD5-47AE-9A6B-D2A61365DE01}" destId="{447CAD60-4D54-4108-A533-45CD97DE8221}" srcOrd="1" destOrd="0" presId="urn:microsoft.com/office/officeart/2005/8/layout/orgChart1"/>
    <dgm:cxn modelId="{D0C1AF97-82BE-44E2-BC4D-29AEEDF07615}" type="presParOf" srcId="{5C407214-3E0D-471F-97B5-B7BFF9D68A8F}" destId="{AD453F94-08C0-4621-88D1-3312D986A13C}" srcOrd="1" destOrd="0" presId="urn:microsoft.com/office/officeart/2005/8/layout/orgChart1"/>
    <dgm:cxn modelId="{247BDDAB-FEAC-45B8-A962-80032D00CAA7}" type="presParOf" srcId="{AD453F94-08C0-4621-88D1-3312D986A13C}" destId="{B5D145D6-D5A6-44E0-9DBE-36C2BA1C1302}" srcOrd="0" destOrd="0" presId="urn:microsoft.com/office/officeart/2005/8/layout/orgChart1"/>
    <dgm:cxn modelId="{400B2F9F-DB85-43BD-9589-0795AE87AF85}" type="presParOf" srcId="{AD453F94-08C0-4621-88D1-3312D986A13C}" destId="{3CB38BD7-4D7D-42AD-A3CD-942051A9E997}" srcOrd="1" destOrd="0" presId="urn:microsoft.com/office/officeart/2005/8/layout/orgChart1"/>
    <dgm:cxn modelId="{5F4C9F1A-F711-4A70-ADC3-BF65D4B58B3A}" type="presParOf" srcId="{3CB38BD7-4D7D-42AD-A3CD-942051A9E997}" destId="{56320B6B-C53B-49F9-A8CC-41B273947197}" srcOrd="0" destOrd="0" presId="urn:microsoft.com/office/officeart/2005/8/layout/orgChart1"/>
    <dgm:cxn modelId="{EA5EFF7E-E3DD-4143-A781-D7BDD4B21AC3}" type="presParOf" srcId="{56320B6B-C53B-49F9-A8CC-41B273947197}" destId="{EC534ED1-735F-4A7B-A9A9-180170048634}" srcOrd="0" destOrd="0" presId="urn:microsoft.com/office/officeart/2005/8/layout/orgChart1"/>
    <dgm:cxn modelId="{C7568431-5320-49D1-BF90-C65BFB594A77}" type="presParOf" srcId="{56320B6B-C53B-49F9-A8CC-41B273947197}" destId="{1C9C713D-0166-447E-9D44-9A9E2B867CB1}" srcOrd="1" destOrd="0" presId="urn:microsoft.com/office/officeart/2005/8/layout/orgChart1"/>
    <dgm:cxn modelId="{B71F0FCF-29B9-4288-BA0C-61FEC8CA90B6}" type="presParOf" srcId="{3CB38BD7-4D7D-42AD-A3CD-942051A9E997}" destId="{554460ED-ED87-4455-9A8E-4355F4AEEA4F}" srcOrd="1" destOrd="0" presId="urn:microsoft.com/office/officeart/2005/8/layout/orgChart1"/>
    <dgm:cxn modelId="{1AC657AA-F31B-4A8A-B735-6C3B60BD66D8}" type="presParOf" srcId="{554460ED-ED87-4455-9A8E-4355F4AEEA4F}" destId="{C970D8D5-6B19-4453-A108-923587335FAA}" srcOrd="0" destOrd="0" presId="urn:microsoft.com/office/officeart/2005/8/layout/orgChart1"/>
    <dgm:cxn modelId="{0D639516-ADB2-4390-81F3-B5A737A1D4EA}" type="presParOf" srcId="{554460ED-ED87-4455-9A8E-4355F4AEEA4F}" destId="{3AAD293F-8CC0-4501-8895-B58035E5CA67}" srcOrd="1" destOrd="0" presId="urn:microsoft.com/office/officeart/2005/8/layout/orgChart1"/>
    <dgm:cxn modelId="{D0EA542D-B2A9-4D50-9862-8FCE87CA113A}" type="presParOf" srcId="{3AAD293F-8CC0-4501-8895-B58035E5CA67}" destId="{BD73661E-8ABE-4944-AE8D-E1990457DA98}" srcOrd="0" destOrd="0" presId="urn:microsoft.com/office/officeart/2005/8/layout/orgChart1"/>
    <dgm:cxn modelId="{441AF233-CB37-432F-A0A3-A3EA7729107F}" type="presParOf" srcId="{BD73661E-8ABE-4944-AE8D-E1990457DA98}" destId="{C8499F65-7978-470A-834A-4E8CB91153F1}" srcOrd="0" destOrd="0" presId="urn:microsoft.com/office/officeart/2005/8/layout/orgChart1"/>
    <dgm:cxn modelId="{955DE1C0-5CFD-4FB7-A3E5-C63E41EC656D}" type="presParOf" srcId="{BD73661E-8ABE-4944-AE8D-E1990457DA98}" destId="{6C999A5B-C1C5-4C7B-B9C6-E6278E4635ED}" srcOrd="1" destOrd="0" presId="urn:microsoft.com/office/officeart/2005/8/layout/orgChart1"/>
    <dgm:cxn modelId="{D4EB9F2C-15D0-48E6-B8B2-E38B6E5FD087}" type="presParOf" srcId="{3AAD293F-8CC0-4501-8895-B58035E5CA67}" destId="{BEA77446-B22F-4BC3-A14A-BB32D67792CA}" srcOrd="1" destOrd="0" presId="urn:microsoft.com/office/officeart/2005/8/layout/orgChart1"/>
    <dgm:cxn modelId="{9ED371B9-D0C2-4952-9A72-481DEE3E4109}" type="presParOf" srcId="{3AAD293F-8CC0-4501-8895-B58035E5CA67}" destId="{722EE9EE-B2E3-4945-854A-11F199AD1D5D}" srcOrd="2" destOrd="0" presId="urn:microsoft.com/office/officeart/2005/8/layout/orgChart1"/>
    <dgm:cxn modelId="{D139F639-C6DF-4264-BD73-967970637B6B}" type="presParOf" srcId="{3CB38BD7-4D7D-42AD-A3CD-942051A9E997}" destId="{DD474BC1-BCD5-43F5-915B-36A0DD432410}" srcOrd="2" destOrd="0" presId="urn:microsoft.com/office/officeart/2005/8/layout/orgChart1"/>
    <dgm:cxn modelId="{DBC80351-8811-47BB-BBC9-B8F589850277}" type="presParOf" srcId="{5C407214-3E0D-471F-97B5-B7BFF9D68A8F}" destId="{695D254A-5503-4143-A366-0E0429F6C986}" srcOrd="2" destOrd="0" presId="urn:microsoft.com/office/officeart/2005/8/layout/orgChart1"/>
    <dgm:cxn modelId="{EF39BF23-7EDB-4F04-83A6-2FC42494A83C}" type="presParOf" srcId="{C281EC89-F034-41DA-8F65-A9C2137C371D}" destId="{10816AAD-FD93-4194-A697-BDD45C76142E}" srcOrd="2" destOrd="0" presId="urn:microsoft.com/office/officeart/2005/8/layout/orgChart1"/>
    <dgm:cxn modelId="{60C9219A-73D5-4707-8550-5AEC89E39FBA}" type="presParOf" srcId="{C281EC89-F034-41DA-8F65-A9C2137C371D}" destId="{869782B2-BBFC-421A-BFC4-925168110431}" srcOrd="3" destOrd="0" presId="urn:microsoft.com/office/officeart/2005/8/layout/orgChart1"/>
    <dgm:cxn modelId="{F9F1D24F-8C08-47F6-B7B9-EC992D5D4156}" type="presParOf" srcId="{869782B2-BBFC-421A-BFC4-925168110431}" destId="{61C81321-07B4-49E4-A3F2-3F9353225D3D}" srcOrd="0" destOrd="0" presId="urn:microsoft.com/office/officeart/2005/8/layout/orgChart1"/>
    <dgm:cxn modelId="{361F8BE6-1741-4742-A8D8-FBC03B31F259}" type="presParOf" srcId="{61C81321-07B4-49E4-A3F2-3F9353225D3D}" destId="{D56A6800-78CB-4C52-B35B-CBAC3F769F80}" srcOrd="0" destOrd="0" presId="urn:microsoft.com/office/officeart/2005/8/layout/orgChart1"/>
    <dgm:cxn modelId="{7336DC52-22FE-4BB1-A2AF-F75D7DF22A1B}" type="presParOf" srcId="{61C81321-07B4-49E4-A3F2-3F9353225D3D}" destId="{2AD34B43-76EE-48F3-A0CC-C6C015291127}" srcOrd="1" destOrd="0" presId="urn:microsoft.com/office/officeart/2005/8/layout/orgChart1"/>
    <dgm:cxn modelId="{7599EE47-ADE5-41F8-B073-34A447F525C8}" type="presParOf" srcId="{869782B2-BBFC-421A-BFC4-925168110431}" destId="{DC1BBE87-F0D9-4876-A929-FFA8D0CB78D2}" srcOrd="1" destOrd="0" presId="urn:microsoft.com/office/officeart/2005/8/layout/orgChart1"/>
    <dgm:cxn modelId="{A2065942-38EB-4A86-BC18-282F5C2E535A}" type="presParOf" srcId="{DC1BBE87-F0D9-4876-A929-FFA8D0CB78D2}" destId="{B66FE0A0-DCA8-497C-B828-2E8524F8D50B}" srcOrd="0" destOrd="0" presId="urn:microsoft.com/office/officeart/2005/8/layout/orgChart1"/>
    <dgm:cxn modelId="{5D56406C-0B70-4840-BEF6-0994C127D064}" type="presParOf" srcId="{DC1BBE87-F0D9-4876-A929-FFA8D0CB78D2}" destId="{D47C38D2-7339-4D00-9A71-7FD8C8700FFA}" srcOrd="1" destOrd="0" presId="urn:microsoft.com/office/officeart/2005/8/layout/orgChart1"/>
    <dgm:cxn modelId="{A2472E76-D1AA-4689-B655-22AD9FE51D92}" type="presParOf" srcId="{D47C38D2-7339-4D00-9A71-7FD8C8700FFA}" destId="{5BE73EC2-19E6-4500-8DB9-E5C62FDEA775}" srcOrd="0" destOrd="0" presId="urn:microsoft.com/office/officeart/2005/8/layout/orgChart1"/>
    <dgm:cxn modelId="{754EB459-6E3A-4C87-862A-8E2CC24FB89F}" type="presParOf" srcId="{5BE73EC2-19E6-4500-8DB9-E5C62FDEA775}" destId="{C6A27DED-3A48-47E0-84F6-9290886BF0B6}" srcOrd="0" destOrd="0" presId="urn:microsoft.com/office/officeart/2005/8/layout/orgChart1"/>
    <dgm:cxn modelId="{1788B2C5-6385-4A51-A32D-308AFC5ED55B}" type="presParOf" srcId="{5BE73EC2-19E6-4500-8DB9-E5C62FDEA775}" destId="{923FFD14-8544-4886-92C9-3B5711EC99B8}" srcOrd="1" destOrd="0" presId="urn:microsoft.com/office/officeart/2005/8/layout/orgChart1"/>
    <dgm:cxn modelId="{A150E50B-C930-4C09-B2A6-691987C03974}" type="presParOf" srcId="{D47C38D2-7339-4D00-9A71-7FD8C8700FFA}" destId="{10879FAC-2C74-492F-A1CC-72CA39792CA1}" srcOrd="1" destOrd="0" presId="urn:microsoft.com/office/officeart/2005/8/layout/orgChart1"/>
    <dgm:cxn modelId="{115A82EB-35D4-4966-8B9B-03E00550DF53}" type="presParOf" srcId="{10879FAC-2C74-492F-A1CC-72CA39792CA1}" destId="{EA277F2D-A096-44B9-A53E-6FFCED602698}" srcOrd="0" destOrd="0" presId="urn:microsoft.com/office/officeart/2005/8/layout/orgChart1"/>
    <dgm:cxn modelId="{B96EF3F2-AC76-4926-9DA3-32DCC33EE482}" type="presParOf" srcId="{10879FAC-2C74-492F-A1CC-72CA39792CA1}" destId="{BFFAEB57-906D-4771-81EC-1B6ACC5E44D4}" srcOrd="1" destOrd="0" presId="urn:microsoft.com/office/officeart/2005/8/layout/orgChart1"/>
    <dgm:cxn modelId="{78A18379-0327-4226-A0E8-432C6EB4DE37}" type="presParOf" srcId="{BFFAEB57-906D-4771-81EC-1B6ACC5E44D4}" destId="{74A634DA-461A-466B-A50B-1DA9E0E48C26}" srcOrd="0" destOrd="0" presId="urn:microsoft.com/office/officeart/2005/8/layout/orgChart1"/>
    <dgm:cxn modelId="{012EADAD-B104-48E7-933B-05E4801B0EC2}" type="presParOf" srcId="{74A634DA-461A-466B-A50B-1DA9E0E48C26}" destId="{B3570045-2462-4855-97B4-3B673D120007}" srcOrd="0" destOrd="0" presId="urn:microsoft.com/office/officeart/2005/8/layout/orgChart1"/>
    <dgm:cxn modelId="{5A49B014-57DD-4CEC-90DC-DA38AF6525C6}" type="presParOf" srcId="{74A634DA-461A-466B-A50B-1DA9E0E48C26}" destId="{FB504BB3-032E-4184-8878-FF6F4AEFCC18}" srcOrd="1" destOrd="0" presId="urn:microsoft.com/office/officeart/2005/8/layout/orgChart1"/>
    <dgm:cxn modelId="{F94BD483-E3F5-4494-9942-4D76BA37C764}" type="presParOf" srcId="{BFFAEB57-906D-4771-81EC-1B6ACC5E44D4}" destId="{87DEBEE8-9491-4CE1-BB92-CC2CBC4E45C1}" srcOrd="1" destOrd="0" presId="urn:microsoft.com/office/officeart/2005/8/layout/orgChart1"/>
    <dgm:cxn modelId="{0F99B27B-E178-48EB-9E45-6016043EA633}" type="presParOf" srcId="{BFFAEB57-906D-4771-81EC-1B6ACC5E44D4}" destId="{8F285AF7-785D-4631-8A75-C53C925AC8D7}" srcOrd="2" destOrd="0" presId="urn:microsoft.com/office/officeart/2005/8/layout/orgChart1"/>
    <dgm:cxn modelId="{ECB52D6A-9853-4E0F-890B-A1F03CCF7212}" type="presParOf" srcId="{10879FAC-2C74-492F-A1CC-72CA39792CA1}" destId="{E51F3217-1796-4CB7-8D5D-30EBA7B38DB5}" srcOrd="2" destOrd="0" presId="urn:microsoft.com/office/officeart/2005/8/layout/orgChart1"/>
    <dgm:cxn modelId="{967F080F-1219-48D8-9B49-0943C007FBB7}" type="presParOf" srcId="{10879FAC-2C74-492F-A1CC-72CA39792CA1}" destId="{0BDBD25F-BCFA-4882-91D2-D83B6B6DF6A7}" srcOrd="3" destOrd="0" presId="urn:microsoft.com/office/officeart/2005/8/layout/orgChart1"/>
    <dgm:cxn modelId="{F1D55EF5-A415-4597-89C6-01E8277E969B}" type="presParOf" srcId="{0BDBD25F-BCFA-4882-91D2-D83B6B6DF6A7}" destId="{B7B9310A-DA83-4D53-A34C-33013B9C1D6C}" srcOrd="0" destOrd="0" presId="urn:microsoft.com/office/officeart/2005/8/layout/orgChart1"/>
    <dgm:cxn modelId="{8349E17E-0AAD-4CCA-A9CD-D2A98BDCB689}" type="presParOf" srcId="{B7B9310A-DA83-4D53-A34C-33013B9C1D6C}" destId="{B422F8AD-5D32-44A4-93CD-274F36C16E1D}" srcOrd="0" destOrd="0" presId="urn:microsoft.com/office/officeart/2005/8/layout/orgChart1"/>
    <dgm:cxn modelId="{F110E4E0-D3D3-4BA8-83A8-65ABE41D28F4}" type="presParOf" srcId="{B7B9310A-DA83-4D53-A34C-33013B9C1D6C}" destId="{961DDDAA-090E-4156-8B95-7EF780208DD6}" srcOrd="1" destOrd="0" presId="urn:microsoft.com/office/officeart/2005/8/layout/orgChart1"/>
    <dgm:cxn modelId="{EDA647D2-2EF9-479A-B6BF-06D969DCEE82}" type="presParOf" srcId="{0BDBD25F-BCFA-4882-91D2-D83B6B6DF6A7}" destId="{02910AC8-ECFE-4310-A6A8-ADDC7282740B}" srcOrd="1" destOrd="0" presId="urn:microsoft.com/office/officeart/2005/8/layout/orgChart1"/>
    <dgm:cxn modelId="{30614BFB-87EC-4180-8EBC-C5ECEC7C6FC6}" type="presParOf" srcId="{0BDBD25F-BCFA-4882-91D2-D83B6B6DF6A7}" destId="{61F319DD-9EF8-497A-AA13-DCDE22542D69}" srcOrd="2" destOrd="0" presId="urn:microsoft.com/office/officeart/2005/8/layout/orgChart1"/>
    <dgm:cxn modelId="{F6572750-5A2F-4A82-8EAC-DC0499692924}" type="presParOf" srcId="{D47C38D2-7339-4D00-9A71-7FD8C8700FFA}" destId="{A31173DB-98E4-4237-BC1B-E94FC370916B}" srcOrd="2" destOrd="0" presId="urn:microsoft.com/office/officeart/2005/8/layout/orgChart1"/>
    <dgm:cxn modelId="{BB09358D-4EB5-4DAB-B9D9-DFCB03C899BE}" type="presParOf" srcId="{869782B2-BBFC-421A-BFC4-925168110431}" destId="{25D5149A-34AB-4D23-8856-3890B52DBAB4}" srcOrd="2" destOrd="0" presId="urn:microsoft.com/office/officeart/2005/8/layout/orgChart1"/>
    <dgm:cxn modelId="{DD25D971-D94C-409C-90BF-84B6AF41C1DC}" type="presParOf" srcId="{4CF42BAC-C0D0-4BAE-9149-5D0F82B64A3C}" destId="{246457D2-2F2A-4F51-A67E-A652E59746A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BC054F-503F-43E0-BC43-216040FA9307}">
      <dsp:nvSpPr>
        <dsp:cNvPr id="0" name=""/>
        <dsp:cNvSpPr/>
      </dsp:nvSpPr>
      <dsp:spPr>
        <a:xfrm>
          <a:off x="7540276" y="2403916"/>
          <a:ext cx="136948" cy="419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975"/>
              </a:lnTo>
              <a:lnTo>
                <a:pt x="136948" y="4199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84E775-8BD7-4642-A120-1DA836929EFB}">
      <dsp:nvSpPr>
        <dsp:cNvPr id="0" name=""/>
        <dsp:cNvSpPr/>
      </dsp:nvSpPr>
      <dsp:spPr>
        <a:xfrm>
          <a:off x="6800754" y="1755693"/>
          <a:ext cx="1104718" cy="191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864"/>
              </a:lnTo>
              <a:lnTo>
                <a:pt x="1104718" y="95864"/>
              </a:lnTo>
              <a:lnTo>
                <a:pt x="1104718" y="1917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BD5DEE-CD8A-425A-BCC5-D6012D4FAFF4}">
      <dsp:nvSpPr>
        <dsp:cNvPr id="0" name=""/>
        <dsp:cNvSpPr/>
      </dsp:nvSpPr>
      <dsp:spPr>
        <a:xfrm>
          <a:off x="6435558" y="2403916"/>
          <a:ext cx="136948" cy="1068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8199"/>
              </a:lnTo>
              <a:lnTo>
                <a:pt x="136948" y="10681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933F3-96E7-468E-928C-F6BBF08DDA89}">
      <dsp:nvSpPr>
        <dsp:cNvPr id="0" name=""/>
        <dsp:cNvSpPr/>
      </dsp:nvSpPr>
      <dsp:spPr>
        <a:xfrm>
          <a:off x="6435558" y="2403916"/>
          <a:ext cx="136948" cy="419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975"/>
              </a:lnTo>
              <a:lnTo>
                <a:pt x="136948" y="4199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EC3F9A-2F4B-414C-91F7-D6B22C7A7494}">
      <dsp:nvSpPr>
        <dsp:cNvPr id="0" name=""/>
        <dsp:cNvSpPr/>
      </dsp:nvSpPr>
      <dsp:spPr>
        <a:xfrm>
          <a:off x="6755034" y="1755693"/>
          <a:ext cx="91440" cy="1917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7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7F4530-5FFD-4F20-BE26-E5DE4D682FFC}">
      <dsp:nvSpPr>
        <dsp:cNvPr id="0" name=""/>
        <dsp:cNvSpPr/>
      </dsp:nvSpPr>
      <dsp:spPr>
        <a:xfrm>
          <a:off x="5285119" y="2403916"/>
          <a:ext cx="91440" cy="3638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3872"/>
              </a:lnTo>
              <a:lnTo>
                <a:pt x="115992" y="3638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954884-D715-4C0F-BE5A-B1623DC58DC6}">
      <dsp:nvSpPr>
        <dsp:cNvPr id="0" name=""/>
        <dsp:cNvSpPr/>
      </dsp:nvSpPr>
      <dsp:spPr>
        <a:xfrm>
          <a:off x="5330839" y="2403916"/>
          <a:ext cx="146471" cy="1468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8248"/>
              </a:lnTo>
              <a:lnTo>
                <a:pt x="146471" y="146824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AAF3EA-573C-4A9F-A391-BBF6B665C2BA}">
      <dsp:nvSpPr>
        <dsp:cNvPr id="0" name=""/>
        <dsp:cNvSpPr/>
      </dsp:nvSpPr>
      <dsp:spPr>
        <a:xfrm>
          <a:off x="5285119" y="2403916"/>
          <a:ext cx="91440" cy="9152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15277"/>
              </a:lnTo>
              <a:lnTo>
                <a:pt x="125524" y="9152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82FE1C-800D-4EBB-A118-157080F06A42}">
      <dsp:nvSpPr>
        <dsp:cNvPr id="0" name=""/>
        <dsp:cNvSpPr/>
      </dsp:nvSpPr>
      <dsp:spPr>
        <a:xfrm>
          <a:off x="5696035" y="1755693"/>
          <a:ext cx="1104718" cy="191728"/>
        </a:xfrm>
        <a:custGeom>
          <a:avLst/>
          <a:gdLst/>
          <a:ahLst/>
          <a:cxnLst/>
          <a:rect l="0" t="0" r="0" b="0"/>
          <a:pathLst>
            <a:path>
              <a:moveTo>
                <a:pt x="1104718" y="0"/>
              </a:moveTo>
              <a:lnTo>
                <a:pt x="1104718" y="95864"/>
              </a:lnTo>
              <a:lnTo>
                <a:pt x="0" y="95864"/>
              </a:lnTo>
              <a:lnTo>
                <a:pt x="0" y="1917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DDC349-42A3-4E0F-86D0-1FFAC7DC6CCD}">
      <dsp:nvSpPr>
        <dsp:cNvPr id="0" name=""/>
        <dsp:cNvSpPr/>
      </dsp:nvSpPr>
      <dsp:spPr>
        <a:xfrm>
          <a:off x="5143676" y="1107469"/>
          <a:ext cx="1657078" cy="191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864"/>
              </a:lnTo>
              <a:lnTo>
                <a:pt x="1657078" y="95864"/>
              </a:lnTo>
              <a:lnTo>
                <a:pt x="1657078" y="1917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B98E33-6DD8-4A75-A9F2-08DF02C7903A}">
      <dsp:nvSpPr>
        <dsp:cNvPr id="0" name=""/>
        <dsp:cNvSpPr/>
      </dsp:nvSpPr>
      <dsp:spPr>
        <a:xfrm>
          <a:off x="4226120" y="2403916"/>
          <a:ext cx="136948" cy="419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975"/>
              </a:lnTo>
              <a:lnTo>
                <a:pt x="136948" y="4199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FED816-638A-44AB-9B65-06AB2C8A951B}">
      <dsp:nvSpPr>
        <dsp:cNvPr id="0" name=""/>
        <dsp:cNvSpPr/>
      </dsp:nvSpPr>
      <dsp:spPr>
        <a:xfrm>
          <a:off x="3486597" y="1755693"/>
          <a:ext cx="1104718" cy="1917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5864"/>
              </a:lnTo>
              <a:lnTo>
                <a:pt x="1104718" y="95864"/>
              </a:lnTo>
              <a:lnTo>
                <a:pt x="1104718" y="1917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058F2B-B5D9-41C8-A3D4-55E5FE12CC60}">
      <dsp:nvSpPr>
        <dsp:cNvPr id="0" name=""/>
        <dsp:cNvSpPr/>
      </dsp:nvSpPr>
      <dsp:spPr>
        <a:xfrm>
          <a:off x="3121401" y="2403916"/>
          <a:ext cx="136948" cy="17164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16422"/>
              </a:lnTo>
              <a:lnTo>
                <a:pt x="136948" y="17164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1991AB-85A8-4213-B8A2-F705E32A77D8}">
      <dsp:nvSpPr>
        <dsp:cNvPr id="0" name=""/>
        <dsp:cNvSpPr/>
      </dsp:nvSpPr>
      <dsp:spPr>
        <a:xfrm>
          <a:off x="3121401" y="2403916"/>
          <a:ext cx="136948" cy="1068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8199"/>
              </a:lnTo>
              <a:lnTo>
                <a:pt x="136948" y="106819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23500D-208C-4D97-849B-190CE4DE9572}">
      <dsp:nvSpPr>
        <dsp:cNvPr id="0" name=""/>
        <dsp:cNvSpPr/>
      </dsp:nvSpPr>
      <dsp:spPr>
        <a:xfrm>
          <a:off x="3121401" y="2403916"/>
          <a:ext cx="136948" cy="419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975"/>
              </a:lnTo>
              <a:lnTo>
                <a:pt x="136948" y="4199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E4B26C-0F2B-41F3-BF4D-4828FF5D70E2}">
      <dsp:nvSpPr>
        <dsp:cNvPr id="0" name=""/>
        <dsp:cNvSpPr/>
      </dsp:nvSpPr>
      <dsp:spPr>
        <a:xfrm>
          <a:off x="3440877" y="1755693"/>
          <a:ext cx="91440" cy="1917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7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62B6D9-7709-4A42-BA0D-510E454EA776}">
      <dsp:nvSpPr>
        <dsp:cNvPr id="0" name=""/>
        <dsp:cNvSpPr/>
      </dsp:nvSpPr>
      <dsp:spPr>
        <a:xfrm>
          <a:off x="2016682" y="2403916"/>
          <a:ext cx="136948" cy="4199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9975"/>
              </a:lnTo>
              <a:lnTo>
                <a:pt x="136948" y="4199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6FC3BA-95DF-4F79-A6B1-B153A912EB0D}">
      <dsp:nvSpPr>
        <dsp:cNvPr id="0" name=""/>
        <dsp:cNvSpPr/>
      </dsp:nvSpPr>
      <dsp:spPr>
        <a:xfrm>
          <a:off x="2381879" y="1755693"/>
          <a:ext cx="1104718" cy="191728"/>
        </a:xfrm>
        <a:custGeom>
          <a:avLst/>
          <a:gdLst/>
          <a:ahLst/>
          <a:cxnLst/>
          <a:rect l="0" t="0" r="0" b="0"/>
          <a:pathLst>
            <a:path>
              <a:moveTo>
                <a:pt x="1104718" y="0"/>
              </a:moveTo>
              <a:lnTo>
                <a:pt x="1104718" y="95864"/>
              </a:lnTo>
              <a:lnTo>
                <a:pt x="0" y="95864"/>
              </a:lnTo>
              <a:lnTo>
                <a:pt x="0" y="1917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815DE7-87E2-47CF-9FE7-8C24E37A3FE4}">
      <dsp:nvSpPr>
        <dsp:cNvPr id="0" name=""/>
        <dsp:cNvSpPr/>
      </dsp:nvSpPr>
      <dsp:spPr>
        <a:xfrm>
          <a:off x="3486597" y="1107469"/>
          <a:ext cx="1657078" cy="191728"/>
        </a:xfrm>
        <a:custGeom>
          <a:avLst/>
          <a:gdLst/>
          <a:ahLst/>
          <a:cxnLst/>
          <a:rect l="0" t="0" r="0" b="0"/>
          <a:pathLst>
            <a:path>
              <a:moveTo>
                <a:pt x="1657078" y="0"/>
              </a:moveTo>
              <a:lnTo>
                <a:pt x="1657078" y="95864"/>
              </a:lnTo>
              <a:lnTo>
                <a:pt x="0" y="95864"/>
              </a:lnTo>
              <a:lnTo>
                <a:pt x="0" y="1917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70B854-A7B5-4557-9489-D0AEE54F30EE}">
      <dsp:nvSpPr>
        <dsp:cNvPr id="0" name=""/>
        <dsp:cNvSpPr/>
      </dsp:nvSpPr>
      <dsp:spPr>
        <a:xfrm>
          <a:off x="5097956" y="459246"/>
          <a:ext cx="91440" cy="1917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172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9E8A4A0-B91F-46F3-8270-FB1017C768AA}">
      <dsp:nvSpPr>
        <dsp:cNvPr id="0" name=""/>
        <dsp:cNvSpPr/>
      </dsp:nvSpPr>
      <dsp:spPr>
        <a:xfrm>
          <a:off x="4687180" y="2750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>
              <a:latin typeface="Calibri Light" panose="020F0302020204030204"/>
            </a:rPr>
            <a:t>Chief Operating Officer</a:t>
          </a:r>
          <a:endParaRPr lang="en-GB" sz="900" kern="1200" dirty="0"/>
        </a:p>
      </dsp:txBody>
      <dsp:txXfrm>
        <a:off x="4687180" y="2750"/>
        <a:ext cx="912990" cy="456495"/>
      </dsp:txXfrm>
    </dsp:sp>
    <dsp:sp modelId="{22D7E27E-F949-457F-8102-A022D0A80963}">
      <dsp:nvSpPr>
        <dsp:cNvPr id="0" name=""/>
        <dsp:cNvSpPr/>
      </dsp:nvSpPr>
      <dsp:spPr>
        <a:xfrm>
          <a:off x="4687180" y="650974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>
              <a:latin typeface="Calibri Light" panose="020F0302020204030204"/>
            </a:rPr>
            <a:t>University Librarian</a:t>
          </a:r>
          <a:endParaRPr lang="en-GB" sz="900" kern="1200"/>
        </a:p>
      </dsp:txBody>
      <dsp:txXfrm>
        <a:off x="4687180" y="650974"/>
        <a:ext cx="912990" cy="456495"/>
      </dsp:txXfrm>
    </dsp:sp>
    <dsp:sp modelId="{E5E4A9CD-F8E5-4F36-A8F3-693C10E316B0}">
      <dsp:nvSpPr>
        <dsp:cNvPr id="0" name=""/>
        <dsp:cNvSpPr/>
      </dsp:nvSpPr>
      <dsp:spPr>
        <a:xfrm>
          <a:off x="3030102" y="1299197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Head Library Academic Engagement</a:t>
          </a:r>
        </a:p>
      </dsp:txBody>
      <dsp:txXfrm>
        <a:off x="3030102" y="1299197"/>
        <a:ext cx="912990" cy="456495"/>
      </dsp:txXfrm>
    </dsp:sp>
    <dsp:sp modelId="{E4ADFAA7-E0DC-4FDF-9394-5CAFFEF82AAF}">
      <dsp:nvSpPr>
        <dsp:cNvPr id="0" name=""/>
        <dsp:cNvSpPr/>
      </dsp:nvSpPr>
      <dsp:spPr>
        <a:xfrm>
          <a:off x="1925383" y="1947421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Academic Engagement Librarians</a:t>
          </a:r>
        </a:p>
      </dsp:txBody>
      <dsp:txXfrm>
        <a:off x="1925383" y="1947421"/>
        <a:ext cx="912990" cy="456495"/>
      </dsp:txXfrm>
    </dsp:sp>
    <dsp:sp modelId="{C3FAE76D-74EF-4A5B-A884-B0BF375A83B5}">
      <dsp:nvSpPr>
        <dsp:cNvPr id="0" name=""/>
        <dsp:cNvSpPr/>
      </dsp:nvSpPr>
      <dsp:spPr>
        <a:xfrm>
          <a:off x="2153631" y="2595644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Asst Libs Academic Engagement </a:t>
          </a:r>
        </a:p>
      </dsp:txBody>
      <dsp:txXfrm>
        <a:off x="2153631" y="2595644"/>
        <a:ext cx="912990" cy="456495"/>
      </dsp:txXfrm>
    </dsp:sp>
    <dsp:sp modelId="{60557DB0-CD5E-4F66-B321-DF9B044C0B9E}">
      <dsp:nvSpPr>
        <dsp:cNvPr id="0" name=""/>
        <dsp:cNvSpPr/>
      </dsp:nvSpPr>
      <dsp:spPr>
        <a:xfrm>
          <a:off x="3030102" y="1947421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Acquisition &amp; Metadata Lib</a:t>
          </a:r>
        </a:p>
      </dsp:txBody>
      <dsp:txXfrm>
        <a:off x="3030102" y="1947421"/>
        <a:ext cx="912990" cy="456495"/>
      </dsp:txXfrm>
    </dsp:sp>
    <dsp:sp modelId="{8A014BBC-53D9-48A4-9E30-D7E191167335}">
      <dsp:nvSpPr>
        <dsp:cNvPr id="0" name=""/>
        <dsp:cNvSpPr/>
      </dsp:nvSpPr>
      <dsp:spPr>
        <a:xfrm>
          <a:off x="3258350" y="2595644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Asst Lib Bibliographic Services</a:t>
          </a:r>
        </a:p>
      </dsp:txBody>
      <dsp:txXfrm>
        <a:off x="3258350" y="2595644"/>
        <a:ext cx="912990" cy="456495"/>
      </dsp:txXfrm>
    </dsp:sp>
    <dsp:sp modelId="{6E4034F5-C886-42BD-992E-81B1F18FB2DB}">
      <dsp:nvSpPr>
        <dsp:cNvPr id="0" name=""/>
        <dsp:cNvSpPr/>
      </dsp:nvSpPr>
      <dsp:spPr>
        <a:xfrm>
          <a:off x="3258350" y="3243868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Asst Lib Research Output</a:t>
          </a:r>
        </a:p>
      </dsp:txBody>
      <dsp:txXfrm>
        <a:off x="3258350" y="3243868"/>
        <a:ext cx="912990" cy="456495"/>
      </dsp:txXfrm>
    </dsp:sp>
    <dsp:sp modelId="{D1FD3243-EA50-4101-A0C0-EFD88DABDC6B}">
      <dsp:nvSpPr>
        <dsp:cNvPr id="0" name=""/>
        <dsp:cNvSpPr/>
      </dsp:nvSpPr>
      <dsp:spPr>
        <a:xfrm>
          <a:off x="3258350" y="3892091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Resource Assistants</a:t>
          </a:r>
        </a:p>
      </dsp:txBody>
      <dsp:txXfrm>
        <a:off x="3258350" y="3892091"/>
        <a:ext cx="912990" cy="456495"/>
      </dsp:txXfrm>
    </dsp:sp>
    <dsp:sp modelId="{9B472BC2-0066-4DC2-A7C2-2AE672F568D9}">
      <dsp:nvSpPr>
        <dsp:cNvPr id="0" name=""/>
        <dsp:cNvSpPr/>
      </dsp:nvSpPr>
      <dsp:spPr>
        <a:xfrm>
          <a:off x="4134821" y="1947421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Eresources &amp; Subs Lib</a:t>
          </a:r>
        </a:p>
      </dsp:txBody>
      <dsp:txXfrm>
        <a:off x="4134821" y="1947421"/>
        <a:ext cx="912990" cy="456495"/>
      </dsp:txXfrm>
    </dsp:sp>
    <dsp:sp modelId="{EC191637-A32D-4589-B299-CD2756D77079}">
      <dsp:nvSpPr>
        <dsp:cNvPr id="0" name=""/>
        <dsp:cNvSpPr/>
      </dsp:nvSpPr>
      <dsp:spPr>
        <a:xfrm>
          <a:off x="4363069" y="2595644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Asst Lib Eresources &amp; Subs</a:t>
          </a:r>
        </a:p>
      </dsp:txBody>
      <dsp:txXfrm>
        <a:off x="4363069" y="2595644"/>
        <a:ext cx="912990" cy="456495"/>
      </dsp:txXfrm>
    </dsp:sp>
    <dsp:sp modelId="{006F108D-C7CC-4EAF-86FE-44B18CD16A79}">
      <dsp:nvSpPr>
        <dsp:cNvPr id="0" name=""/>
        <dsp:cNvSpPr/>
      </dsp:nvSpPr>
      <dsp:spPr>
        <a:xfrm>
          <a:off x="6344259" y="1299197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Head Library</a:t>
          </a:r>
          <a:r>
            <a:rPr lang="en-GB" sz="900" kern="1200" dirty="0">
              <a:latin typeface="Calibri Light" panose="020F0302020204030204"/>
            </a:rPr>
            <a:t> Operations &amp;</a:t>
          </a:r>
          <a:r>
            <a:rPr lang="en-GB" sz="900" kern="1200" dirty="0"/>
            <a:t> Customer Services</a:t>
          </a:r>
        </a:p>
      </dsp:txBody>
      <dsp:txXfrm>
        <a:off x="6344259" y="1299197"/>
        <a:ext cx="912990" cy="456495"/>
      </dsp:txXfrm>
    </dsp:sp>
    <dsp:sp modelId="{47AF73EE-7E83-4CC3-8BB9-0FE2F875A2D4}">
      <dsp:nvSpPr>
        <dsp:cNvPr id="0" name=""/>
        <dsp:cNvSpPr/>
      </dsp:nvSpPr>
      <dsp:spPr>
        <a:xfrm>
          <a:off x="5239540" y="1947421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Customer Service Librarians </a:t>
          </a:r>
        </a:p>
      </dsp:txBody>
      <dsp:txXfrm>
        <a:off x="5239540" y="1947421"/>
        <a:ext cx="912990" cy="456495"/>
      </dsp:txXfrm>
    </dsp:sp>
    <dsp:sp modelId="{DA4DDF19-21AF-4905-89E9-3143FF42E1A8}">
      <dsp:nvSpPr>
        <dsp:cNvPr id="0" name=""/>
        <dsp:cNvSpPr/>
      </dsp:nvSpPr>
      <dsp:spPr>
        <a:xfrm>
          <a:off x="5410643" y="3090946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Snr Library Assistants</a:t>
          </a:r>
        </a:p>
      </dsp:txBody>
      <dsp:txXfrm>
        <a:off x="5410643" y="3090946"/>
        <a:ext cx="912990" cy="456495"/>
      </dsp:txXfrm>
    </dsp:sp>
    <dsp:sp modelId="{66342EC3-2B7E-445D-8CB5-95AD813BE73B}">
      <dsp:nvSpPr>
        <dsp:cNvPr id="0" name=""/>
        <dsp:cNvSpPr/>
      </dsp:nvSpPr>
      <dsp:spPr>
        <a:xfrm>
          <a:off x="5477310" y="3643917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Library Assistants</a:t>
          </a:r>
        </a:p>
      </dsp:txBody>
      <dsp:txXfrm>
        <a:off x="5477310" y="3643917"/>
        <a:ext cx="912990" cy="456495"/>
      </dsp:txXfrm>
    </dsp:sp>
    <dsp:sp modelId="{8ADD353A-D7AC-4B36-929C-72618CF85B14}">
      <dsp:nvSpPr>
        <dsp:cNvPr id="0" name=""/>
        <dsp:cNvSpPr/>
      </dsp:nvSpPr>
      <dsp:spPr>
        <a:xfrm>
          <a:off x="5401112" y="2539541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Asst Lib Customer Services</a:t>
          </a:r>
        </a:p>
      </dsp:txBody>
      <dsp:txXfrm>
        <a:off x="5401112" y="2539541"/>
        <a:ext cx="912990" cy="456495"/>
      </dsp:txXfrm>
    </dsp:sp>
    <dsp:sp modelId="{61361ADD-F04F-428A-B45C-2B1C1BF6180D}">
      <dsp:nvSpPr>
        <dsp:cNvPr id="0" name=""/>
        <dsp:cNvSpPr/>
      </dsp:nvSpPr>
      <dsp:spPr>
        <a:xfrm>
          <a:off x="6344259" y="1947421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User Experience Librarian</a:t>
          </a:r>
        </a:p>
      </dsp:txBody>
      <dsp:txXfrm>
        <a:off x="6344259" y="1947421"/>
        <a:ext cx="912990" cy="456495"/>
      </dsp:txXfrm>
    </dsp:sp>
    <dsp:sp modelId="{F38FE526-8BFD-4123-8A1A-607D0E4B02A5}">
      <dsp:nvSpPr>
        <dsp:cNvPr id="0" name=""/>
        <dsp:cNvSpPr/>
      </dsp:nvSpPr>
      <dsp:spPr>
        <a:xfrm>
          <a:off x="6572506" y="2595644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Asst Lib User Experience </a:t>
          </a:r>
        </a:p>
      </dsp:txBody>
      <dsp:txXfrm>
        <a:off x="6572506" y="2595644"/>
        <a:ext cx="912990" cy="456495"/>
      </dsp:txXfrm>
    </dsp:sp>
    <dsp:sp modelId="{C7AAB7B1-2E2C-4268-A523-CDA7FC1D6570}">
      <dsp:nvSpPr>
        <dsp:cNvPr id="0" name=""/>
        <dsp:cNvSpPr/>
      </dsp:nvSpPr>
      <dsp:spPr>
        <a:xfrm>
          <a:off x="6572506" y="3243868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Admin Assistants</a:t>
          </a:r>
        </a:p>
      </dsp:txBody>
      <dsp:txXfrm>
        <a:off x="6572506" y="3243868"/>
        <a:ext cx="912990" cy="456495"/>
      </dsp:txXfrm>
    </dsp:sp>
    <dsp:sp modelId="{B75E0DE0-2FA7-436A-930F-8E7091B524F7}">
      <dsp:nvSpPr>
        <dsp:cNvPr id="0" name=""/>
        <dsp:cNvSpPr/>
      </dsp:nvSpPr>
      <dsp:spPr>
        <a:xfrm>
          <a:off x="7448977" y="1947421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Systems Librarian</a:t>
          </a:r>
        </a:p>
      </dsp:txBody>
      <dsp:txXfrm>
        <a:off x="7448977" y="1947421"/>
        <a:ext cx="912990" cy="456495"/>
      </dsp:txXfrm>
    </dsp:sp>
    <dsp:sp modelId="{D29DC860-4664-487C-B2BD-F170DB73A2C1}">
      <dsp:nvSpPr>
        <dsp:cNvPr id="0" name=""/>
        <dsp:cNvSpPr/>
      </dsp:nvSpPr>
      <dsp:spPr>
        <a:xfrm>
          <a:off x="7677225" y="2595644"/>
          <a:ext cx="912990" cy="4564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Asst Lib Systems</a:t>
          </a:r>
        </a:p>
      </dsp:txBody>
      <dsp:txXfrm>
        <a:off x="7677225" y="2595644"/>
        <a:ext cx="912990" cy="4564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784141-8210-4D86-8ED6-95D47024B324}">
      <dsp:nvSpPr>
        <dsp:cNvPr id="0" name=""/>
        <dsp:cNvSpPr/>
      </dsp:nvSpPr>
      <dsp:spPr>
        <a:xfrm>
          <a:off x="6149185" y="1577074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46061-2617-4D85-9767-F02A750ED19F}">
      <dsp:nvSpPr>
        <dsp:cNvPr id="0" name=""/>
        <dsp:cNvSpPr/>
      </dsp:nvSpPr>
      <dsp:spPr>
        <a:xfrm>
          <a:off x="5095138" y="653156"/>
          <a:ext cx="1574564" cy="273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35"/>
              </a:lnTo>
              <a:lnTo>
                <a:pt x="1574564" y="136635"/>
              </a:lnTo>
              <a:lnTo>
                <a:pt x="1574564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C2994-FBAE-430D-AA2B-19C08E4DB2B5}">
      <dsp:nvSpPr>
        <dsp:cNvPr id="0" name=""/>
        <dsp:cNvSpPr/>
      </dsp:nvSpPr>
      <dsp:spPr>
        <a:xfrm>
          <a:off x="4574621" y="1577074"/>
          <a:ext cx="195193" cy="2446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430"/>
              </a:lnTo>
              <a:lnTo>
                <a:pt x="195193" y="24464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51A92D-9E31-4DA3-88E0-1D4D2B3829A8}">
      <dsp:nvSpPr>
        <dsp:cNvPr id="0" name=""/>
        <dsp:cNvSpPr/>
      </dsp:nvSpPr>
      <dsp:spPr>
        <a:xfrm>
          <a:off x="4574621" y="1577074"/>
          <a:ext cx="19519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19519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D2D038-3189-4853-874C-D7479FA74AA9}">
      <dsp:nvSpPr>
        <dsp:cNvPr id="0" name=""/>
        <dsp:cNvSpPr/>
      </dsp:nvSpPr>
      <dsp:spPr>
        <a:xfrm>
          <a:off x="4574621" y="1577074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24870E-5F54-415D-9831-4E9F8940584F}">
      <dsp:nvSpPr>
        <dsp:cNvPr id="0" name=""/>
        <dsp:cNvSpPr/>
      </dsp:nvSpPr>
      <dsp:spPr>
        <a:xfrm>
          <a:off x="5049418" y="653156"/>
          <a:ext cx="91440" cy="2732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98949-A85B-41B8-B4CC-30081D957516}">
      <dsp:nvSpPr>
        <dsp:cNvPr id="0" name=""/>
        <dsp:cNvSpPr/>
      </dsp:nvSpPr>
      <dsp:spPr>
        <a:xfrm>
          <a:off x="3000057" y="1577074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75AA69-B90F-4717-96AB-DF8D6BDAAE7C}">
      <dsp:nvSpPr>
        <dsp:cNvPr id="0" name=""/>
        <dsp:cNvSpPr/>
      </dsp:nvSpPr>
      <dsp:spPr>
        <a:xfrm>
          <a:off x="3520574" y="653156"/>
          <a:ext cx="1574564" cy="273271"/>
        </a:xfrm>
        <a:custGeom>
          <a:avLst/>
          <a:gdLst/>
          <a:ahLst/>
          <a:cxnLst/>
          <a:rect l="0" t="0" r="0" b="0"/>
          <a:pathLst>
            <a:path>
              <a:moveTo>
                <a:pt x="1574564" y="0"/>
              </a:moveTo>
              <a:lnTo>
                <a:pt x="1574564" y="136635"/>
              </a:lnTo>
              <a:lnTo>
                <a:pt x="0" y="136635"/>
              </a:lnTo>
              <a:lnTo>
                <a:pt x="0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AD1D95-AFC3-4033-8C0D-DEE1725ADA98}">
      <dsp:nvSpPr>
        <dsp:cNvPr id="0" name=""/>
        <dsp:cNvSpPr/>
      </dsp:nvSpPr>
      <dsp:spPr>
        <a:xfrm>
          <a:off x="4444492" y="2510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Head of Library Academic Engagement</a:t>
          </a:r>
        </a:p>
      </dsp:txBody>
      <dsp:txXfrm>
        <a:off x="4444492" y="2510"/>
        <a:ext cx="1301292" cy="650646"/>
      </dsp:txXfrm>
    </dsp:sp>
    <dsp:sp modelId="{9CD68415-EA18-423C-9C55-170B0B5FA1B0}">
      <dsp:nvSpPr>
        <dsp:cNvPr id="0" name=""/>
        <dsp:cNvSpPr/>
      </dsp:nvSpPr>
      <dsp:spPr>
        <a:xfrm>
          <a:off x="2869927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Academic Engagement </a:t>
          </a:r>
          <a:r>
            <a:rPr lang="en-GB" sz="1500" kern="1200">
              <a:latin typeface="Calibri Light" panose="020F0302020204030204"/>
            </a:rPr>
            <a:t>Librarians</a:t>
          </a:r>
          <a:endParaRPr lang="en-GB" sz="1500" kern="1200"/>
        </a:p>
      </dsp:txBody>
      <dsp:txXfrm>
        <a:off x="2869927" y="926428"/>
        <a:ext cx="1301292" cy="650646"/>
      </dsp:txXfrm>
    </dsp:sp>
    <dsp:sp modelId="{9A44B829-73AB-41CF-8FDB-119F3534D24B}">
      <dsp:nvSpPr>
        <dsp:cNvPr id="0" name=""/>
        <dsp:cNvSpPr/>
      </dsp:nvSpPr>
      <dsp:spPr>
        <a:xfrm>
          <a:off x="3195251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Asst Lib Academic </a:t>
          </a:r>
          <a:r>
            <a:rPr lang="en-GB" sz="1500" kern="1200">
              <a:latin typeface="Calibri Light" panose="020F0302020204030204"/>
            </a:rPr>
            <a:t>Engagements</a:t>
          </a:r>
          <a:endParaRPr lang="en-GB" sz="1500" kern="1200"/>
        </a:p>
      </dsp:txBody>
      <dsp:txXfrm>
        <a:off x="3195251" y="1850345"/>
        <a:ext cx="1301292" cy="650646"/>
      </dsp:txXfrm>
    </dsp:sp>
    <dsp:sp modelId="{B89A04F1-FE76-41D9-A0EC-EC3EA4F36799}">
      <dsp:nvSpPr>
        <dsp:cNvPr id="0" name=""/>
        <dsp:cNvSpPr/>
      </dsp:nvSpPr>
      <dsp:spPr>
        <a:xfrm>
          <a:off x="4444492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Acquisitions &amp; Metadata Librarian</a:t>
          </a:r>
        </a:p>
      </dsp:txBody>
      <dsp:txXfrm>
        <a:off x="4444492" y="926428"/>
        <a:ext cx="1301292" cy="650646"/>
      </dsp:txXfrm>
    </dsp:sp>
    <dsp:sp modelId="{26540716-6DFC-429D-A582-0BD229673EDF}">
      <dsp:nvSpPr>
        <dsp:cNvPr id="0" name=""/>
        <dsp:cNvSpPr/>
      </dsp:nvSpPr>
      <dsp:spPr>
        <a:xfrm>
          <a:off x="4769815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AL Research Output</a:t>
          </a:r>
        </a:p>
      </dsp:txBody>
      <dsp:txXfrm>
        <a:off x="4769815" y="1850345"/>
        <a:ext cx="1301292" cy="650646"/>
      </dsp:txXfrm>
    </dsp:sp>
    <dsp:sp modelId="{24F67FA8-E728-4B98-A035-F761D541E66B}">
      <dsp:nvSpPr>
        <dsp:cNvPr id="0" name=""/>
        <dsp:cNvSpPr/>
      </dsp:nvSpPr>
      <dsp:spPr>
        <a:xfrm>
          <a:off x="4769815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AL Bibliographic Services</a:t>
          </a:r>
        </a:p>
      </dsp:txBody>
      <dsp:txXfrm>
        <a:off x="4769815" y="2774263"/>
        <a:ext cx="1301292" cy="650646"/>
      </dsp:txXfrm>
    </dsp:sp>
    <dsp:sp modelId="{73303182-91A5-4CB5-99DE-18C97138EFC3}">
      <dsp:nvSpPr>
        <dsp:cNvPr id="0" name=""/>
        <dsp:cNvSpPr/>
      </dsp:nvSpPr>
      <dsp:spPr>
        <a:xfrm>
          <a:off x="4769815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Resource Assistants</a:t>
          </a:r>
        </a:p>
      </dsp:txBody>
      <dsp:txXfrm>
        <a:off x="4769815" y="3698181"/>
        <a:ext cx="1301292" cy="650646"/>
      </dsp:txXfrm>
    </dsp:sp>
    <dsp:sp modelId="{C3CFE913-87C7-4DD3-9507-7D28217935B8}">
      <dsp:nvSpPr>
        <dsp:cNvPr id="0" name=""/>
        <dsp:cNvSpPr/>
      </dsp:nvSpPr>
      <dsp:spPr>
        <a:xfrm>
          <a:off x="6019056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Eresources &amp; Subscriptions Librarian</a:t>
          </a:r>
        </a:p>
      </dsp:txBody>
      <dsp:txXfrm>
        <a:off x="6019056" y="926428"/>
        <a:ext cx="1301292" cy="650646"/>
      </dsp:txXfrm>
    </dsp:sp>
    <dsp:sp modelId="{F20413E1-521D-4E02-8305-680E950F6E11}">
      <dsp:nvSpPr>
        <dsp:cNvPr id="0" name=""/>
        <dsp:cNvSpPr/>
      </dsp:nvSpPr>
      <dsp:spPr>
        <a:xfrm>
          <a:off x="6344379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AL Eresources &amp; Subscriptions</a:t>
          </a:r>
        </a:p>
      </dsp:txBody>
      <dsp:txXfrm>
        <a:off x="6344379" y="1850345"/>
        <a:ext cx="1301292" cy="6506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6BCFAA-941F-41FA-923C-D2BE1BDAE3CE}">
      <dsp:nvSpPr>
        <dsp:cNvPr id="0" name=""/>
        <dsp:cNvSpPr/>
      </dsp:nvSpPr>
      <dsp:spPr>
        <a:xfrm>
          <a:off x="6149185" y="1577074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AD792-BDDC-4663-9CB4-061E56344E1B}">
      <dsp:nvSpPr>
        <dsp:cNvPr id="0" name=""/>
        <dsp:cNvSpPr/>
      </dsp:nvSpPr>
      <dsp:spPr>
        <a:xfrm>
          <a:off x="5095138" y="653156"/>
          <a:ext cx="1574564" cy="273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35"/>
              </a:lnTo>
              <a:lnTo>
                <a:pt x="1574564" y="136635"/>
              </a:lnTo>
              <a:lnTo>
                <a:pt x="1574564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2CC96-D66B-4156-B1FD-1889D7D29F96}">
      <dsp:nvSpPr>
        <dsp:cNvPr id="0" name=""/>
        <dsp:cNvSpPr/>
      </dsp:nvSpPr>
      <dsp:spPr>
        <a:xfrm>
          <a:off x="4574621" y="1577074"/>
          <a:ext cx="19519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19519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70A153-000C-4A08-986B-C9C4AF92456E}">
      <dsp:nvSpPr>
        <dsp:cNvPr id="0" name=""/>
        <dsp:cNvSpPr/>
      </dsp:nvSpPr>
      <dsp:spPr>
        <a:xfrm>
          <a:off x="4574621" y="1577074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EC0CF1-2C6F-4169-B20A-D2D75C5B4996}">
      <dsp:nvSpPr>
        <dsp:cNvPr id="0" name=""/>
        <dsp:cNvSpPr/>
      </dsp:nvSpPr>
      <dsp:spPr>
        <a:xfrm>
          <a:off x="5049418" y="653156"/>
          <a:ext cx="91440" cy="2732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75C929-F8FC-4794-9B0C-B9CC28226569}">
      <dsp:nvSpPr>
        <dsp:cNvPr id="0" name=""/>
        <dsp:cNvSpPr/>
      </dsp:nvSpPr>
      <dsp:spPr>
        <a:xfrm>
          <a:off x="2954337" y="1577074"/>
          <a:ext cx="91440" cy="5985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98581"/>
              </a:lnTo>
              <a:lnTo>
                <a:pt x="88506" y="59858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1748F0-33D6-4278-8F7D-9F593AAFE035}">
      <dsp:nvSpPr>
        <dsp:cNvPr id="0" name=""/>
        <dsp:cNvSpPr/>
      </dsp:nvSpPr>
      <dsp:spPr>
        <a:xfrm>
          <a:off x="3000057" y="1577074"/>
          <a:ext cx="99939" cy="22178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7838"/>
              </a:lnTo>
              <a:lnTo>
                <a:pt x="99939" y="221783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AE1BE3-AB65-4C9A-BA5F-679FF7386F47}">
      <dsp:nvSpPr>
        <dsp:cNvPr id="0" name=""/>
        <dsp:cNvSpPr/>
      </dsp:nvSpPr>
      <dsp:spPr>
        <a:xfrm>
          <a:off x="2954337" y="1577074"/>
          <a:ext cx="91440" cy="13891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89168"/>
              </a:lnTo>
              <a:lnTo>
                <a:pt x="136133" y="138916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5E2E56-F2B0-49A4-8C7A-93A6BEBFF6AB}">
      <dsp:nvSpPr>
        <dsp:cNvPr id="0" name=""/>
        <dsp:cNvSpPr/>
      </dsp:nvSpPr>
      <dsp:spPr>
        <a:xfrm>
          <a:off x="3520574" y="653156"/>
          <a:ext cx="1574564" cy="273271"/>
        </a:xfrm>
        <a:custGeom>
          <a:avLst/>
          <a:gdLst/>
          <a:ahLst/>
          <a:cxnLst/>
          <a:rect l="0" t="0" r="0" b="0"/>
          <a:pathLst>
            <a:path>
              <a:moveTo>
                <a:pt x="1574564" y="0"/>
              </a:moveTo>
              <a:lnTo>
                <a:pt x="1574564" y="136635"/>
              </a:lnTo>
              <a:lnTo>
                <a:pt x="0" y="136635"/>
              </a:lnTo>
              <a:lnTo>
                <a:pt x="0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CF6E1F-252B-43B7-B177-4539AC7C3EA7}">
      <dsp:nvSpPr>
        <dsp:cNvPr id="0" name=""/>
        <dsp:cNvSpPr/>
      </dsp:nvSpPr>
      <dsp:spPr>
        <a:xfrm>
          <a:off x="4444492" y="2510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Head of Library Operations &amp; Customer Services</a:t>
          </a:r>
        </a:p>
      </dsp:txBody>
      <dsp:txXfrm>
        <a:off x="4444492" y="2510"/>
        <a:ext cx="1301292" cy="650646"/>
      </dsp:txXfrm>
    </dsp:sp>
    <dsp:sp modelId="{E898D268-67B7-4B58-A079-DD5419416178}">
      <dsp:nvSpPr>
        <dsp:cNvPr id="0" name=""/>
        <dsp:cNvSpPr/>
      </dsp:nvSpPr>
      <dsp:spPr>
        <a:xfrm>
          <a:off x="2869927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Customer Services </a:t>
          </a:r>
          <a:r>
            <a:rPr lang="en-GB" sz="1300" kern="1200" dirty="0">
              <a:latin typeface="Calibri Light" panose="020F0302020204030204"/>
            </a:rPr>
            <a:t>Librarians</a:t>
          </a:r>
          <a:endParaRPr lang="en-GB" sz="1300" kern="1200" dirty="0"/>
        </a:p>
      </dsp:txBody>
      <dsp:txXfrm>
        <a:off x="2869927" y="926428"/>
        <a:ext cx="1301292" cy="650646"/>
      </dsp:txXfrm>
    </dsp:sp>
    <dsp:sp modelId="{BE08D4B3-28EE-4616-B7B1-A058D4216249}">
      <dsp:nvSpPr>
        <dsp:cNvPr id="0" name=""/>
        <dsp:cNvSpPr/>
      </dsp:nvSpPr>
      <dsp:spPr>
        <a:xfrm>
          <a:off x="3090471" y="2640920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Senior Library </a:t>
          </a:r>
          <a:r>
            <a:rPr lang="en-GB" sz="1300" kern="1200">
              <a:latin typeface="Calibri Light" panose="020F0302020204030204"/>
            </a:rPr>
            <a:t>Assistants</a:t>
          </a:r>
          <a:endParaRPr lang="en-GB" sz="1300" kern="1200"/>
        </a:p>
      </dsp:txBody>
      <dsp:txXfrm>
        <a:off x="3090471" y="2640920"/>
        <a:ext cx="1301292" cy="650646"/>
      </dsp:txXfrm>
    </dsp:sp>
    <dsp:sp modelId="{3580CA10-C65C-4B36-BD9F-074C681E4082}">
      <dsp:nvSpPr>
        <dsp:cNvPr id="0" name=""/>
        <dsp:cNvSpPr/>
      </dsp:nvSpPr>
      <dsp:spPr>
        <a:xfrm>
          <a:off x="3099996" y="3469589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Library </a:t>
          </a:r>
          <a:r>
            <a:rPr lang="en-GB" sz="1300" kern="1200" dirty="0">
              <a:latin typeface="Calibri Light" panose="020F0302020204030204"/>
            </a:rPr>
            <a:t>Assistants</a:t>
          </a:r>
          <a:endParaRPr lang="en-GB" sz="1300" kern="1200" dirty="0"/>
        </a:p>
      </dsp:txBody>
      <dsp:txXfrm>
        <a:off x="3099996" y="3469589"/>
        <a:ext cx="1301292" cy="650646"/>
      </dsp:txXfrm>
    </dsp:sp>
    <dsp:sp modelId="{AACA8DF7-3070-4AB5-8E86-F1214527AA9C}">
      <dsp:nvSpPr>
        <dsp:cNvPr id="0" name=""/>
        <dsp:cNvSpPr/>
      </dsp:nvSpPr>
      <dsp:spPr>
        <a:xfrm>
          <a:off x="3042843" y="1850332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AL Customer Services</a:t>
          </a:r>
        </a:p>
      </dsp:txBody>
      <dsp:txXfrm>
        <a:off x="3042843" y="1850332"/>
        <a:ext cx="1301292" cy="650646"/>
      </dsp:txXfrm>
    </dsp:sp>
    <dsp:sp modelId="{7B538E1D-C89A-4A53-884F-1E88497C1C49}">
      <dsp:nvSpPr>
        <dsp:cNvPr id="0" name=""/>
        <dsp:cNvSpPr/>
      </dsp:nvSpPr>
      <dsp:spPr>
        <a:xfrm>
          <a:off x="4444492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User Experience Librarian</a:t>
          </a:r>
        </a:p>
      </dsp:txBody>
      <dsp:txXfrm>
        <a:off x="4444492" y="926428"/>
        <a:ext cx="1301292" cy="650646"/>
      </dsp:txXfrm>
    </dsp:sp>
    <dsp:sp modelId="{BFF8800D-1A16-4D15-BDDA-4BA3C7E2085D}">
      <dsp:nvSpPr>
        <dsp:cNvPr id="0" name=""/>
        <dsp:cNvSpPr/>
      </dsp:nvSpPr>
      <dsp:spPr>
        <a:xfrm>
          <a:off x="4769815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Asst Lib User Experience</a:t>
          </a:r>
        </a:p>
      </dsp:txBody>
      <dsp:txXfrm>
        <a:off x="4769815" y="1850345"/>
        <a:ext cx="1301292" cy="650646"/>
      </dsp:txXfrm>
    </dsp:sp>
    <dsp:sp modelId="{CA24E657-D78C-44E3-B493-E0F1E530CE48}">
      <dsp:nvSpPr>
        <dsp:cNvPr id="0" name=""/>
        <dsp:cNvSpPr/>
      </dsp:nvSpPr>
      <dsp:spPr>
        <a:xfrm>
          <a:off x="4769815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Admin Assistant</a:t>
          </a:r>
        </a:p>
      </dsp:txBody>
      <dsp:txXfrm>
        <a:off x="4769815" y="2774263"/>
        <a:ext cx="1301292" cy="650646"/>
      </dsp:txXfrm>
    </dsp:sp>
    <dsp:sp modelId="{FD873E71-D9F5-4554-97A3-80525992D425}">
      <dsp:nvSpPr>
        <dsp:cNvPr id="0" name=""/>
        <dsp:cNvSpPr/>
      </dsp:nvSpPr>
      <dsp:spPr>
        <a:xfrm>
          <a:off x="6019056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Systems Librarian</a:t>
          </a:r>
        </a:p>
      </dsp:txBody>
      <dsp:txXfrm>
        <a:off x="6019056" y="926428"/>
        <a:ext cx="1301292" cy="650646"/>
      </dsp:txXfrm>
    </dsp:sp>
    <dsp:sp modelId="{63A20B66-527D-4DA3-B819-A11A83F6987B}">
      <dsp:nvSpPr>
        <dsp:cNvPr id="0" name=""/>
        <dsp:cNvSpPr/>
      </dsp:nvSpPr>
      <dsp:spPr>
        <a:xfrm>
          <a:off x="6344379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AL Systems</a:t>
          </a:r>
        </a:p>
      </dsp:txBody>
      <dsp:txXfrm>
        <a:off x="6344379" y="1850345"/>
        <a:ext cx="1301292" cy="65064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8243BF-4786-4452-9A2D-02242A64C9FC}">
      <dsp:nvSpPr>
        <dsp:cNvPr id="0" name=""/>
        <dsp:cNvSpPr/>
      </dsp:nvSpPr>
      <dsp:spPr>
        <a:xfrm>
          <a:off x="6936467" y="2500992"/>
          <a:ext cx="19519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19519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ED6CD0-8121-457C-B155-2558D7AE2BB1}">
      <dsp:nvSpPr>
        <dsp:cNvPr id="0" name=""/>
        <dsp:cNvSpPr/>
      </dsp:nvSpPr>
      <dsp:spPr>
        <a:xfrm>
          <a:off x="6936467" y="2500992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27D10-6CB0-4936-A3F1-E19F673D505C}">
      <dsp:nvSpPr>
        <dsp:cNvPr id="0" name=""/>
        <dsp:cNvSpPr/>
      </dsp:nvSpPr>
      <dsp:spPr>
        <a:xfrm>
          <a:off x="6669702" y="1577074"/>
          <a:ext cx="787282" cy="273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35"/>
              </a:lnTo>
              <a:lnTo>
                <a:pt x="787282" y="136635"/>
              </a:lnTo>
              <a:lnTo>
                <a:pt x="787282" y="2732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6CDE6-2F1B-420B-92F6-0C9F2FC33C56}">
      <dsp:nvSpPr>
        <dsp:cNvPr id="0" name=""/>
        <dsp:cNvSpPr/>
      </dsp:nvSpPr>
      <dsp:spPr>
        <a:xfrm>
          <a:off x="5316183" y="2500992"/>
          <a:ext cx="91440" cy="5859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85972"/>
              </a:lnTo>
              <a:lnTo>
                <a:pt x="69793" y="58597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FE7D0A-E793-4D3F-BF14-5662A00AE8D2}">
      <dsp:nvSpPr>
        <dsp:cNvPr id="0" name=""/>
        <dsp:cNvSpPr/>
      </dsp:nvSpPr>
      <dsp:spPr>
        <a:xfrm>
          <a:off x="5361903" y="2500992"/>
          <a:ext cx="108033" cy="15250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5022"/>
              </a:lnTo>
              <a:lnTo>
                <a:pt x="108033" y="15250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39FB4D-6DA1-46CB-B808-E9F99FD17F25}">
      <dsp:nvSpPr>
        <dsp:cNvPr id="0" name=""/>
        <dsp:cNvSpPr/>
      </dsp:nvSpPr>
      <dsp:spPr>
        <a:xfrm>
          <a:off x="5882420" y="1577074"/>
          <a:ext cx="787282" cy="273271"/>
        </a:xfrm>
        <a:custGeom>
          <a:avLst/>
          <a:gdLst/>
          <a:ahLst/>
          <a:cxnLst/>
          <a:rect l="0" t="0" r="0" b="0"/>
          <a:pathLst>
            <a:path>
              <a:moveTo>
                <a:pt x="787282" y="0"/>
              </a:moveTo>
              <a:lnTo>
                <a:pt x="787282" y="136635"/>
              </a:lnTo>
              <a:lnTo>
                <a:pt x="0" y="136635"/>
              </a:lnTo>
              <a:lnTo>
                <a:pt x="0" y="2732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A891DC-DDDE-4A41-A883-953BAD0E4D22}">
      <dsp:nvSpPr>
        <dsp:cNvPr id="0" name=""/>
        <dsp:cNvSpPr/>
      </dsp:nvSpPr>
      <dsp:spPr>
        <a:xfrm>
          <a:off x="5095138" y="653156"/>
          <a:ext cx="1574564" cy="273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35"/>
              </a:lnTo>
              <a:lnTo>
                <a:pt x="1574564" y="136635"/>
              </a:lnTo>
              <a:lnTo>
                <a:pt x="1574564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1037EA-09A7-4EBA-8D1F-DAC8ECFFB3FC}">
      <dsp:nvSpPr>
        <dsp:cNvPr id="0" name=""/>
        <dsp:cNvSpPr/>
      </dsp:nvSpPr>
      <dsp:spPr>
        <a:xfrm>
          <a:off x="3787339" y="2500992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77B133-A144-448A-8F34-345EBE7D0496}">
      <dsp:nvSpPr>
        <dsp:cNvPr id="0" name=""/>
        <dsp:cNvSpPr/>
      </dsp:nvSpPr>
      <dsp:spPr>
        <a:xfrm>
          <a:off x="3520574" y="1577074"/>
          <a:ext cx="787282" cy="273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35"/>
              </a:lnTo>
              <a:lnTo>
                <a:pt x="787282" y="136635"/>
              </a:lnTo>
              <a:lnTo>
                <a:pt x="787282" y="2732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64E0DC-BA57-467E-BE9D-8B51680157F0}">
      <dsp:nvSpPr>
        <dsp:cNvPr id="0" name=""/>
        <dsp:cNvSpPr/>
      </dsp:nvSpPr>
      <dsp:spPr>
        <a:xfrm>
          <a:off x="2212775" y="2500992"/>
          <a:ext cx="19519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19519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038BE3-80A6-439D-AA94-A292079F6446}">
      <dsp:nvSpPr>
        <dsp:cNvPr id="0" name=""/>
        <dsp:cNvSpPr/>
      </dsp:nvSpPr>
      <dsp:spPr>
        <a:xfrm>
          <a:off x="2212775" y="2500992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609AD5-0246-42CE-A272-70D98A9CC1AC}">
      <dsp:nvSpPr>
        <dsp:cNvPr id="0" name=""/>
        <dsp:cNvSpPr/>
      </dsp:nvSpPr>
      <dsp:spPr>
        <a:xfrm>
          <a:off x="2733292" y="1577074"/>
          <a:ext cx="787282" cy="273271"/>
        </a:xfrm>
        <a:custGeom>
          <a:avLst/>
          <a:gdLst/>
          <a:ahLst/>
          <a:cxnLst/>
          <a:rect l="0" t="0" r="0" b="0"/>
          <a:pathLst>
            <a:path>
              <a:moveTo>
                <a:pt x="787282" y="0"/>
              </a:moveTo>
              <a:lnTo>
                <a:pt x="787282" y="136635"/>
              </a:lnTo>
              <a:lnTo>
                <a:pt x="0" y="136635"/>
              </a:lnTo>
              <a:lnTo>
                <a:pt x="0" y="2732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88ADC7-D3E1-4AE7-8C45-8C1E54670955}">
      <dsp:nvSpPr>
        <dsp:cNvPr id="0" name=""/>
        <dsp:cNvSpPr/>
      </dsp:nvSpPr>
      <dsp:spPr>
        <a:xfrm>
          <a:off x="3520574" y="653156"/>
          <a:ext cx="1574564" cy="273271"/>
        </a:xfrm>
        <a:custGeom>
          <a:avLst/>
          <a:gdLst/>
          <a:ahLst/>
          <a:cxnLst/>
          <a:rect l="0" t="0" r="0" b="0"/>
          <a:pathLst>
            <a:path>
              <a:moveTo>
                <a:pt x="1574564" y="0"/>
              </a:moveTo>
              <a:lnTo>
                <a:pt x="1574564" y="136635"/>
              </a:lnTo>
              <a:lnTo>
                <a:pt x="0" y="136635"/>
              </a:lnTo>
              <a:lnTo>
                <a:pt x="0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7FF489-36BA-4C52-A851-3E738393AAAD}">
      <dsp:nvSpPr>
        <dsp:cNvPr id="0" name=""/>
        <dsp:cNvSpPr/>
      </dsp:nvSpPr>
      <dsp:spPr>
        <a:xfrm>
          <a:off x="4444492" y="2510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University Librarian</a:t>
          </a:r>
        </a:p>
      </dsp:txBody>
      <dsp:txXfrm>
        <a:off x="4444492" y="2510"/>
        <a:ext cx="1301292" cy="650646"/>
      </dsp:txXfrm>
    </dsp:sp>
    <dsp:sp modelId="{1F9FAFA3-90F1-4662-8CA3-469F8F0415CB}">
      <dsp:nvSpPr>
        <dsp:cNvPr id="0" name=""/>
        <dsp:cNvSpPr/>
      </dsp:nvSpPr>
      <dsp:spPr>
        <a:xfrm>
          <a:off x="2869927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HD Lib Academic Engagement</a:t>
          </a:r>
        </a:p>
      </dsp:txBody>
      <dsp:txXfrm>
        <a:off x="2869927" y="926428"/>
        <a:ext cx="1301292" cy="650646"/>
      </dsp:txXfrm>
    </dsp:sp>
    <dsp:sp modelId="{A1E4A72F-DF11-4B3A-BFDC-B0114CA1035D}">
      <dsp:nvSpPr>
        <dsp:cNvPr id="0" name=""/>
        <dsp:cNvSpPr/>
      </dsp:nvSpPr>
      <dsp:spPr>
        <a:xfrm>
          <a:off x="2082645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Academic Engagement Librarian</a:t>
          </a:r>
        </a:p>
      </dsp:txBody>
      <dsp:txXfrm>
        <a:off x="2082645" y="1850345"/>
        <a:ext cx="1301292" cy="650646"/>
      </dsp:txXfrm>
    </dsp:sp>
    <dsp:sp modelId="{D6DAFFD4-0BBB-4E4F-8D42-EF956A31FECD}">
      <dsp:nvSpPr>
        <dsp:cNvPr id="0" name=""/>
        <dsp:cNvSpPr/>
      </dsp:nvSpPr>
      <dsp:spPr>
        <a:xfrm>
          <a:off x="2407969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AL Academic Engagement ATE</a:t>
          </a:r>
        </a:p>
      </dsp:txBody>
      <dsp:txXfrm>
        <a:off x="2407969" y="2774263"/>
        <a:ext cx="1301292" cy="650646"/>
      </dsp:txXfrm>
    </dsp:sp>
    <dsp:sp modelId="{12826475-9CA0-42F3-A88D-545CC749A8D2}">
      <dsp:nvSpPr>
        <dsp:cNvPr id="0" name=""/>
        <dsp:cNvSpPr/>
      </dsp:nvSpPr>
      <dsp:spPr>
        <a:xfrm>
          <a:off x="2407969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AL Academic Engagement SBL</a:t>
          </a:r>
        </a:p>
      </dsp:txBody>
      <dsp:txXfrm>
        <a:off x="2407969" y="3698181"/>
        <a:ext cx="1301292" cy="650646"/>
      </dsp:txXfrm>
    </dsp:sp>
    <dsp:sp modelId="{BD8284F9-8B95-43BB-8146-AFC06A7D9455}">
      <dsp:nvSpPr>
        <dsp:cNvPr id="0" name=""/>
        <dsp:cNvSpPr/>
      </dsp:nvSpPr>
      <dsp:spPr>
        <a:xfrm>
          <a:off x="3657210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Academic Engagement Librarian</a:t>
          </a:r>
        </a:p>
      </dsp:txBody>
      <dsp:txXfrm>
        <a:off x="3657210" y="1850345"/>
        <a:ext cx="1301292" cy="650646"/>
      </dsp:txXfrm>
    </dsp:sp>
    <dsp:sp modelId="{C2C22BA5-FF60-4030-AC31-48AB5A615AED}">
      <dsp:nvSpPr>
        <dsp:cNvPr id="0" name=""/>
        <dsp:cNvSpPr/>
      </dsp:nvSpPr>
      <dsp:spPr>
        <a:xfrm>
          <a:off x="3982533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ALs Academic Engagement HSS </a:t>
          </a:r>
        </a:p>
      </dsp:txBody>
      <dsp:txXfrm>
        <a:off x="3982533" y="2774263"/>
        <a:ext cx="1301292" cy="650646"/>
      </dsp:txXfrm>
    </dsp:sp>
    <dsp:sp modelId="{1505AE07-F004-4B27-94D5-276ED1F8035D}">
      <dsp:nvSpPr>
        <dsp:cNvPr id="0" name=""/>
        <dsp:cNvSpPr/>
      </dsp:nvSpPr>
      <dsp:spPr>
        <a:xfrm>
          <a:off x="6019056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HD Lib  Operations &amp; Customer Services</a:t>
          </a:r>
        </a:p>
      </dsp:txBody>
      <dsp:txXfrm>
        <a:off x="6019056" y="926428"/>
        <a:ext cx="1301292" cy="650646"/>
      </dsp:txXfrm>
    </dsp:sp>
    <dsp:sp modelId="{0CF7F97C-0AEF-45E0-9E81-5166181282A4}">
      <dsp:nvSpPr>
        <dsp:cNvPr id="0" name=""/>
        <dsp:cNvSpPr/>
      </dsp:nvSpPr>
      <dsp:spPr>
        <a:xfrm>
          <a:off x="5231774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Customer Services Librarian </a:t>
          </a:r>
        </a:p>
      </dsp:txBody>
      <dsp:txXfrm>
        <a:off x="5231774" y="1850345"/>
        <a:ext cx="1301292" cy="650646"/>
      </dsp:txXfrm>
    </dsp:sp>
    <dsp:sp modelId="{4C441680-F0B7-4B5D-AF50-D6FF38D10785}">
      <dsp:nvSpPr>
        <dsp:cNvPr id="0" name=""/>
        <dsp:cNvSpPr/>
      </dsp:nvSpPr>
      <dsp:spPr>
        <a:xfrm>
          <a:off x="5469936" y="370069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Library Assistants </a:t>
          </a:r>
        </a:p>
      </dsp:txBody>
      <dsp:txXfrm>
        <a:off x="5469936" y="3700691"/>
        <a:ext cx="1301292" cy="650646"/>
      </dsp:txXfrm>
    </dsp:sp>
    <dsp:sp modelId="{19822F41-8A65-44B0-9557-59DA75AED39A}">
      <dsp:nvSpPr>
        <dsp:cNvPr id="0" name=""/>
        <dsp:cNvSpPr/>
      </dsp:nvSpPr>
      <dsp:spPr>
        <a:xfrm>
          <a:off x="5385977" y="276164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AL Customer Services</a:t>
          </a:r>
        </a:p>
      </dsp:txBody>
      <dsp:txXfrm>
        <a:off x="5385977" y="2761641"/>
        <a:ext cx="1301292" cy="650646"/>
      </dsp:txXfrm>
    </dsp:sp>
    <dsp:sp modelId="{EB591F90-B92A-4CB4-AD2B-E9DDF2994EEC}">
      <dsp:nvSpPr>
        <dsp:cNvPr id="0" name=""/>
        <dsp:cNvSpPr/>
      </dsp:nvSpPr>
      <dsp:spPr>
        <a:xfrm>
          <a:off x="6806338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User Experience Librarian </a:t>
          </a:r>
        </a:p>
      </dsp:txBody>
      <dsp:txXfrm>
        <a:off x="6806338" y="1850345"/>
        <a:ext cx="1301292" cy="650646"/>
      </dsp:txXfrm>
    </dsp:sp>
    <dsp:sp modelId="{729AE81C-9BA0-46DF-A9DB-711702239634}">
      <dsp:nvSpPr>
        <dsp:cNvPr id="0" name=""/>
        <dsp:cNvSpPr/>
      </dsp:nvSpPr>
      <dsp:spPr>
        <a:xfrm>
          <a:off x="7131661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AL User Experience </a:t>
          </a:r>
        </a:p>
      </dsp:txBody>
      <dsp:txXfrm>
        <a:off x="7131661" y="2774263"/>
        <a:ext cx="1301292" cy="650646"/>
      </dsp:txXfrm>
    </dsp:sp>
    <dsp:sp modelId="{0CB810A1-4100-4618-892F-27313348C1CE}">
      <dsp:nvSpPr>
        <dsp:cNvPr id="0" name=""/>
        <dsp:cNvSpPr/>
      </dsp:nvSpPr>
      <dsp:spPr>
        <a:xfrm>
          <a:off x="7131661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Admin Assistant</a:t>
          </a:r>
        </a:p>
      </dsp:txBody>
      <dsp:txXfrm>
        <a:off x="7131661" y="3698181"/>
        <a:ext cx="1301292" cy="65064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B9719D-E005-457A-8BAB-4F857522CCB5}">
      <dsp:nvSpPr>
        <dsp:cNvPr id="0" name=""/>
        <dsp:cNvSpPr/>
      </dsp:nvSpPr>
      <dsp:spPr>
        <a:xfrm>
          <a:off x="5361903" y="2500992"/>
          <a:ext cx="19519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19519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2B71E-1FF0-4491-9B10-6F690C5F4DED}">
      <dsp:nvSpPr>
        <dsp:cNvPr id="0" name=""/>
        <dsp:cNvSpPr/>
      </dsp:nvSpPr>
      <dsp:spPr>
        <a:xfrm>
          <a:off x="5361903" y="2500992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29F56-6909-4784-AAB0-FEC3C401FE2A}">
      <dsp:nvSpPr>
        <dsp:cNvPr id="0" name=""/>
        <dsp:cNvSpPr/>
      </dsp:nvSpPr>
      <dsp:spPr>
        <a:xfrm>
          <a:off x="5836700" y="1577074"/>
          <a:ext cx="91440" cy="2732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2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21CA41-4A9D-4B56-8E60-8836DCBDA105}">
      <dsp:nvSpPr>
        <dsp:cNvPr id="0" name=""/>
        <dsp:cNvSpPr/>
      </dsp:nvSpPr>
      <dsp:spPr>
        <a:xfrm>
          <a:off x="5095138" y="653156"/>
          <a:ext cx="787282" cy="273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35"/>
              </a:lnTo>
              <a:lnTo>
                <a:pt x="787282" y="136635"/>
              </a:lnTo>
              <a:lnTo>
                <a:pt x="787282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92C1FF-EF5C-4E2D-B543-D934C3873E5A}">
      <dsp:nvSpPr>
        <dsp:cNvPr id="0" name=""/>
        <dsp:cNvSpPr/>
      </dsp:nvSpPr>
      <dsp:spPr>
        <a:xfrm>
          <a:off x="3787339" y="2500992"/>
          <a:ext cx="19519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19519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D8E94-A6A9-4B1B-A118-C1D295B183AC}">
      <dsp:nvSpPr>
        <dsp:cNvPr id="0" name=""/>
        <dsp:cNvSpPr/>
      </dsp:nvSpPr>
      <dsp:spPr>
        <a:xfrm>
          <a:off x="3787339" y="2500992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7A6563-BE6C-4A49-A13A-569B071CA213}">
      <dsp:nvSpPr>
        <dsp:cNvPr id="0" name=""/>
        <dsp:cNvSpPr/>
      </dsp:nvSpPr>
      <dsp:spPr>
        <a:xfrm>
          <a:off x="4262136" y="1577074"/>
          <a:ext cx="91440" cy="2732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2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2FD7F5-63BE-4CE9-961B-46BE5F243C81}">
      <dsp:nvSpPr>
        <dsp:cNvPr id="0" name=""/>
        <dsp:cNvSpPr/>
      </dsp:nvSpPr>
      <dsp:spPr>
        <a:xfrm>
          <a:off x="4307856" y="653156"/>
          <a:ext cx="787282" cy="273271"/>
        </a:xfrm>
        <a:custGeom>
          <a:avLst/>
          <a:gdLst/>
          <a:ahLst/>
          <a:cxnLst/>
          <a:rect l="0" t="0" r="0" b="0"/>
          <a:pathLst>
            <a:path>
              <a:moveTo>
                <a:pt x="787282" y="0"/>
              </a:moveTo>
              <a:lnTo>
                <a:pt x="787282" y="136635"/>
              </a:lnTo>
              <a:lnTo>
                <a:pt x="0" y="136635"/>
              </a:lnTo>
              <a:lnTo>
                <a:pt x="0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E6B63F-466D-43BD-99C0-5FC0C4D6A0B6}">
      <dsp:nvSpPr>
        <dsp:cNvPr id="0" name=""/>
        <dsp:cNvSpPr/>
      </dsp:nvSpPr>
      <dsp:spPr>
        <a:xfrm>
          <a:off x="4444492" y="2510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University Librarian</a:t>
          </a:r>
        </a:p>
      </dsp:txBody>
      <dsp:txXfrm>
        <a:off x="4444492" y="2510"/>
        <a:ext cx="1301292" cy="650646"/>
      </dsp:txXfrm>
    </dsp:sp>
    <dsp:sp modelId="{7C7AAB39-8E24-47D3-BD48-092254EBED22}">
      <dsp:nvSpPr>
        <dsp:cNvPr id="0" name=""/>
        <dsp:cNvSpPr/>
      </dsp:nvSpPr>
      <dsp:spPr>
        <a:xfrm>
          <a:off x="3657210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err="1"/>
            <a:t>Hd</a:t>
          </a:r>
          <a:r>
            <a:rPr lang="en-GB" sz="1000" kern="1200"/>
            <a:t> Lib Academic Engagement</a:t>
          </a:r>
        </a:p>
      </dsp:txBody>
      <dsp:txXfrm>
        <a:off x="3657210" y="926428"/>
        <a:ext cx="1301292" cy="650646"/>
      </dsp:txXfrm>
    </dsp:sp>
    <dsp:sp modelId="{77459B65-7659-4ED4-9802-833D9525D40E}">
      <dsp:nvSpPr>
        <dsp:cNvPr id="0" name=""/>
        <dsp:cNvSpPr/>
      </dsp:nvSpPr>
      <dsp:spPr>
        <a:xfrm>
          <a:off x="3657210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Academic Engagement Librarian</a:t>
          </a:r>
        </a:p>
      </dsp:txBody>
      <dsp:txXfrm>
        <a:off x="3657210" y="1850345"/>
        <a:ext cx="1301292" cy="650646"/>
      </dsp:txXfrm>
    </dsp:sp>
    <dsp:sp modelId="{406DC88B-C4DA-46D7-82A5-2E0F59BF4675}">
      <dsp:nvSpPr>
        <dsp:cNvPr id="0" name=""/>
        <dsp:cNvSpPr/>
      </dsp:nvSpPr>
      <dsp:spPr>
        <a:xfrm>
          <a:off x="3982533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ALs Academic Engagement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SESHS  </a:t>
          </a:r>
        </a:p>
      </dsp:txBody>
      <dsp:txXfrm>
        <a:off x="3982533" y="2774263"/>
        <a:ext cx="1301292" cy="650646"/>
      </dsp:txXfrm>
    </dsp:sp>
    <dsp:sp modelId="{681D4FC9-07D3-4EE0-BA3A-027EA7512889}">
      <dsp:nvSpPr>
        <dsp:cNvPr id="0" name=""/>
        <dsp:cNvSpPr/>
      </dsp:nvSpPr>
      <dsp:spPr>
        <a:xfrm>
          <a:off x="3982533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AL Academic Engagement SAS</a:t>
          </a:r>
        </a:p>
      </dsp:txBody>
      <dsp:txXfrm>
        <a:off x="3982533" y="3698181"/>
        <a:ext cx="1301292" cy="650646"/>
      </dsp:txXfrm>
    </dsp:sp>
    <dsp:sp modelId="{CA247C39-5C6D-4AFD-A209-242C99EBD5DB}">
      <dsp:nvSpPr>
        <dsp:cNvPr id="0" name=""/>
        <dsp:cNvSpPr/>
      </dsp:nvSpPr>
      <dsp:spPr>
        <a:xfrm>
          <a:off x="5231774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err="1"/>
            <a:t>Hd</a:t>
          </a:r>
          <a:r>
            <a:rPr lang="en-GB" sz="1000" kern="1200"/>
            <a:t> Lib Operations &amp; Customer Services</a:t>
          </a:r>
        </a:p>
      </dsp:txBody>
      <dsp:txXfrm>
        <a:off x="5231774" y="926428"/>
        <a:ext cx="1301292" cy="650646"/>
      </dsp:txXfrm>
    </dsp:sp>
    <dsp:sp modelId="{BB9E41B7-E0BB-4065-A663-C5EB8EA393F9}">
      <dsp:nvSpPr>
        <dsp:cNvPr id="0" name=""/>
        <dsp:cNvSpPr/>
      </dsp:nvSpPr>
      <dsp:spPr>
        <a:xfrm>
          <a:off x="5231774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Customer Services Librarian</a:t>
          </a:r>
        </a:p>
      </dsp:txBody>
      <dsp:txXfrm>
        <a:off x="5231774" y="1850345"/>
        <a:ext cx="1301292" cy="650646"/>
      </dsp:txXfrm>
    </dsp:sp>
    <dsp:sp modelId="{8F0F3E15-9A30-4578-A674-8106D8CB169C}">
      <dsp:nvSpPr>
        <dsp:cNvPr id="0" name=""/>
        <dsp:cNvSpPr/>
      </dsp:nvSpPr>
      <dsp:spPr>
        <a:xfrm>
          <a:off x="5557097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SNR Library Assistant</a:t>
          </a:r>
        </a:p>
      </dsp:txBody>
      <dsp:txXfrm>
        <a:off x="5557097" y="2774263"/>
        <a:ext cx="1301292" cy="650646"/>
      </dsp:txXfrm>
    </dsp:sp>
    <dsp:sp modelId="{42AE910E-4F84-414B-9819-CDC57F103650}">
      <dsp:nvSpPr>
        <dsp:cNvPr id="0" name=""/>
        <dsp:cNvSpPr/>
      </dsp:nvSpPr>
      <dsp:spPr>
        <a:xfrm>
          <a:off x="5557097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Library Assistants</a:t>
          </a:r>
        </a:p>
      </dsp:txBody>
      <dsp:txXfrm>
        <a:off x="5557097" y="3698181"/>
        <a:ext cx="1301292" cy="65064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1F3217-1796-4CB7-8D5D-30EBA7B38DB5}">
      <dsp:nvSpPr>
        <dsp:cNvPr id="0" name=""/>
        <dsp:cNvSpPr/>
      </dsp:nvSpPr>
      <dsp:spPr>
        <a:xfrm>
          <a:off x="5361903" y="2500992"/>
          <a:ext cx="19519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19519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77F2D-A096-44B9-A53E-6FFCED602698}">
      <dsp:nvSpPr>
        <dsp:cNvPr id="0" name=""/>
        <dsp:cNvSpPr/>
      </dsp:nvSpPr>
      <dsp:spPr>
        <a:xfrm>
          <a:off x="5361903" y="2500992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FE0A0-DCA8-497C-B828-2E8524F8D50B}">
      <dsp:nvSpPr>
        <dsp:cNvPr id="0" name=""/>
        <dsp:cNvSpPr/>
      </dsp:nvSpPr>
      <dsp:spPr>
        <a:xfrm>
          <a:off x="5836700" y="1577074"/>
          <a:ext cx="91440" cy="2732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2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816AAD-FD93-4194-A697-BDD45C76142E}">
      <dsp:nvSpPr>
        <dsp:cNvPr id="0" name=""/>
        <dsp:cNvSpPr/>
      </dsp:nvSpPr>
      <dsp:spPr>
        <a:xfrm>
          <a:off x="5028876" y="653156"/>
          <a:ext cx="853543" cy="273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35"/>
              </a:lnTo>
              <a:lnTo>
                <a:pt x="853543" y="136635"/>
              </a:lnTo>
              <a:lnTo>
                <a:pt x="853543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70D8D5-6B19-4453-A108-923587335FAA}">
      <dsp:nvSpPr>
        <dsp:cNvPr id="0" name=""/>
        <dsp:cNvSpPr/>
      </dsp:nvSpPr>
      <dsp:spPr>
        <a:xfrm>
          <a:off x="3787339" y="2500992"/>
          <a:ext cx="19519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19519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D145D6-D5A6-44E0-9DBE-36C2BA1C1302}">
      <dsp:nvSpPr>
        <dsp:cNvPr id="0" name=""/>
        <dsp:cNvSpPr/>
      </dsp:nvSpPr>
      <dsp:spPr>
        <a:xfrm>
          <a:off x="4262136" y="1577074"/>
          <a:ext cx="91440" cy="27327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32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716E4D-E5DB-4646-AF18-BBA0B7572C70}">
      <dsp:nvSpPr>
        <dsp:cNvPr id="0" name=""/>
        <dsp:cNvSpPr/>
      </dsp:nvSpPr>
      <dsp:spPr>
        <a:xfrm>
          <a:off x="4307856" y="653156"/>
          <a:ext cx="721020" cy="273271"/>
        </a:xfrm>
        <a:custGeom>
          <a:avLst/>
          <a:gdLst/>
          <a:ahLst/>
          <a:cxnLst/>
          <a:rect l="0" t="0" r="0" b="0"/>
          <a:pathLst>
            <a:path>
              <a:moveTo>
                <a:pt x="721020" y="0"/>
              </a:moveTo>
              <a:lnTo>
                <a:pt x="721020" y="136635"/>
              </a:lnTo>
              <a:lnTo>
                <a:pt x="0" y="136635"/>
              </a:lnTo>
              <a:lnTo>
                <a:pt x="0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306401-DFC7-49C3-B5EC-FD4F645A2A55}">
      <dsp:nvSpPr>
        <dsp:cNvPr id="0" name=""/>
        <dsp:cNvSpPr/>
      </dsp:nvSpPr>
      <dsp:spPr>
        <a:xfrm>
          <a:off x="4378230" y="2510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University Librarian</a:t>
          </a:r>
        </a:p>
      </dsp:txBody>
      <dsp:txXfrm>
        <a:off x="4378230" y="2510"/>
        <a:ext cx="1301292" cy="650646"/>
      </dsp:txXfrm>
    </dsp:sp>
    <dsp:sp modelId="{6DA19B59-60C1-487E-89A0-240F5016ABE7}">
      <dsp:nvSpPr>
        <dsp:cNvPr id="0" name=""/>
        <dsp:cNvSpPr/>
      </dsp:nvSpPr>
      <dsp:spPr>
        <a:xfrm>
          <a:off x="3657210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err="1"/>
            <a:t>Hd</a:t>
          </a:r>
          <a:r>
            <a:rPr lang="en-GB" sz="1000" kern="1200"/>
            <a:t> Lib Academic Engagement</a:t>
          </a:r>
        </a:p>
      </dsp:txBody>
      <dsp:txXfrm>
        <a:off x="3657210" y="926428"/>
        <a:ext cx="1301292" cy="650646"/>
      </dsp:txXfrm>
    </dsp:sp>
    <dsp:sp modelId="{EC534ED1-735F-4A7B-A9A9-180170048634}">
      <dsp:nvSpPr>
        <dsp:cNvPr id="0" name=""/>
        <dsp:cNvSpPr/>
      </dsp:nvSpPr>
      <dsp:spPr>
        <a:xfrm>
          <a:off x="3657210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Academic Engagement Librarian </a:t>
          </a:r>
        </a:p>
      </dsp:txBody>
      <dsp:txXfrm>
        <a:off x="3657210" y="1850345"/>
        <a:ext cx="1301292" cy="650646"/>
      </dsp:txXfrm>
    </dsp:sp>
    <dsp:sp modelId="{C8499F65-7978-470A-834A-4E8CB91153F1}">
      <dsp:nvSpPr>
        <dsp:cNvPr id="0" name=""/>
        <dsp:cNvSpPr/>
      </dsp:nvSpPr>
      <dsp:spPr>
        <a:xfrm>
          <a:off x="3982533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AL Academic Engagement</a:t>
          </a:r>
        </a:p>
      </dsp:txBody>
      <dsp:txXfrm>
        <a:off x="3982533" y="2774263"/>
        <a:ext cx="1301292" cy="650646"/>
      </dsp:txXfrm>
    </dsp:sp>
    <dsp:sp modelId="{D56A6800-78CB-4C52-B35B-CBAC3F769F80}">
      <dsp:nvSpPr>
        <dsp:cNvPr id="0" name=""/>
        <dsp:cNvSpPr/>
      </dsp:nvSpPr>
      <dsp:spPr>
        <a:xfrm>
          <a:off x="5231774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err="1"/>
            <a:t>Hd</a:t>
          </a:r>
          <a:r>
            <a:rPr lang="en-GB" sz="1000" kern="1200"/>
            <a:t> Lib  Operations &amp; Customer Services</a:t>
          </a:r>
        </a:p>
      </dsp:txBody>
      <dsp:txXfrm>
        <a:off x="5231774" y="926428"/>
        <a:ext cx="1301292" cy="650646"/>
      </dsp:txXfrm>
    </dsp:sp>
    <dsp:sp modelId="{C6A27DED-3A48-47E0-84F6-9290886BF0B6}">
      <dsp:nvSpPr>
        <dsp:cNvPr id="0" name=""/>
        <dsp:cNvSpPr/>
      </dsp:nvSpPr>
      <dsp:spPr>
        <a:xfrm>
          <a:off x="5231774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Customer Services Librarian </a:t>
          </a:r>
        </a:p>
      </dsp:txBody>
      <dsp:txXfrm>
        <a:off x="5231774" y="1850345"/>
        <a:ext cx="1301292" cy="650646"/>
      </dsp:txXfrm>
    </dsp:sp>
    <dsp:sp modelId="{B3570045-2462-4855-97B4-3B673D120007}">
      <dsp:nvSpPr>
        <dsp:cNvPr id="0" name=""/>
        <dsp:cNvSpPr/>
      </dsp:nvSpPr>
      <dsp:spPr>
        <a:xfrm>
          <a:off x="5557097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Senior Library Assistant </a:t>
          </a:r>
        </a:p>
      </dsp:txBody>
      <dsp:txXfrm>
        <a:off x="5557097" y="2774263"/>
        <a:ext cx="1301292" cy="650646"/>
      </dsp:txXfrm>
    </dsp:sp>
    <dsp:sp modelId="{B422F8AD-5D32-44A4-93CD-274F36C16E1D}">
      <dsp:nvSpPr>
        <dsp:cNvPr id="0" name=""/>
        <dsp:cNvSpPr/>
      </dsp:nvSpPr>
      <dsp:spPr>
        <a:xfrm>
          <a:off x="5557097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/>
            <a:t>Library Assistants</a:t>
          </a:r>
        </a:p>
      </dsp:txBody>
      <dsp:txXfrm>
        <a:off x="5557097" y="3698181"/>
        <a:ext cx="1301292" cy="6506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38E83-FC1F-A9CC-775B-A531FC9BD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56C2D8-C4E5-5252-6F38-2D67D0C64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A0F4B-AFAD-EDAE-AED1-1E283A6A4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F9F76-A2FF-E179-B871-4D37FA2FC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0CB16-608A-9D39-F743-42E348E00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5974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C898B-E81A-2F15-641F-BC0B7E53C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E3C104-2041-0200-9E19-89F9FF0D5C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A000C-5C28-E8A0-78CB-2297EB1A0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853B4C-3E3E-5515-25F8-CA5DF89C8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7E6F9-1F6D-C0A6-1DC0-0D359DBD3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155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17F0F04-25AF-29F2-5315-F5E650AB86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3C7EFC-0FC0-98EF-8CC1-0C8AD3AA58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767D8-4BF7-216C-B443-1DA306196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19616-1EF0-E86B-2CAB-E3FEF5A496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06ED4-E2AC-F4CB-43B5-EED360E7C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566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2BD61-E14E-D32D-38F4-6D3BCECB67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BC33A0-126B-9E20-529B-35E26D8E4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08CAA-6717-5525-6425-17F0A5BAA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A76E2A-B98B-1E73-6040-2F909BF4F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1538D-0082-F319-CE63-0ADFDDC8E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778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9A11D-A877-754C-671F-E20365D60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90B20A-7443-6ECE-C77C-61D67EADF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390EF-A74C-771F-693C-666F89A40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22511-4E9D-9BA6-A7E3-FA02551A2F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287CB1-EB35-0AD6-784F-0AB955463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536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AAA59C-6EA1-4999-7825-ECE7D9A7B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D9E42-7708-F700-D52B-67D508BC9C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88F31B-A152-3D1F-891F-4384FF3C4F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3DC170-51E5-ADFE-D40D-F65C24E6D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6FC9AF-2B30-5A2F-DF5C-6C82239DC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5811C6-7FD7-6F9B-E1A3-DFB73179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3225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0CB9A-D60B-F797-1938-6752C053E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5374D0-F334-4F8E-0147-50231E0226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40ADC5-1771-3730-D1C1-1743DBF09E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4FB9C8-8474-DFE6-6568-0FBF78FFAA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D75B40-FAB2-2397-EC22-BD4B5B1E6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BE88AE-115F-BE81-A01E-B61709E61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FDC2CA-FD48-86F0-A26F-37B311E6F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C06794-FE43-B968-A3F6-A14A30F08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952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C9CF0-E9AB-0A70-712E-E1B78AEE0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CF7E58-F07E-8B31-5109-582EFA8E8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4BBCD1-9571-5123-97A4-3204218F2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7CA39A-71EC-EF12-44E8-B98485978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034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416D4F-9E1A-4E0C-1D18-F51D40D5A8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F31071-62A9-8368-188D-0F57D1697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E37C8F-7A40-8956-BED6-0C095F618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064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9FB63-E5C5-A178-E92F-AAEFD80EA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368122-7D9C-31EC-057B-66F658B444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36F6EF-51A3-64B7-4206-8FC09A5906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8DB57D-7E9E-A0BE-868D-8C777D9A0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3DFE23-84AE-1BB4-1E8D-379D08E7C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308DD5-8B4D-FB49-A3A3-6CE7ED997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636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70093-54D9-DE36-837C-8900382F7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BFCD15-5185-1CBA-FBE1-1EDE7D1AD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270EC0-A8F9-764B-2E5C-9367EAA5EF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1E52B6-A49F-8D67-0AA2-46E07BF35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518AD-31AA-4B83-3C57-C7D21C586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455551-4950-5679-BF9C-CFA4F140E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714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07A606-E9A5-C10C-D029-E8E44993A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73A86D-3D0B-A51C-E709-B8B1FA2A9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77EA41-75D4-28A0-2206-AE8F2E231C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104A5C-2E7E-4E9D-AC6A-8AE8FF112CB8}" type="datetimeFigureOut">
              <a:rPr lang="en-GB" smtClean="0"/>
              <a:t>02/03/2026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8D5D89-5A55-3F33-2CE3-030A70428A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80DD1-FB80-3FCB-B6AC-0D6498B4B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7ED08-F3E4-4B40-B7FE-7674A845A0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3570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57B59A-2011-9386-D080-EE7E85AA31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Library Operating Model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88B24C-D8DA-B17B-2F3E-B4997EB045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Spring 2026, pending results of MARS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57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C814B-9E7F-931C-9CD8-C5FE4B27A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Library Operating Model March 2026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735E23F-A740-2BC4-FEF1-6EF96D3446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9782057"/>
              </p:ext>
            </p:extLst>
          </p:nvPr>
        </p:nvGraphicFramePr>
        <p:xfrm>
          <a:off x="1590792" y="171273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4640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83C99-F724-C678-C445-E820E885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Academic Engagement Team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1521A98-DC37-22EF-6074-512E624EDB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1918089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6572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78DF9-C334-B3ED-C160-4C9892567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Operations &amp; Customer Services Team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CFA3222-D158-1DEC-52AC-E830C9F56B2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90404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8863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3FB94-00EC-7691-43A1-68D1CC1CB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Aldrich Library</a:t>
            </a:r>
          </a:p>
        </p:txBody>
      </p:sp>
      <p:graphicFrame>
        <p:nvGraphicFramePr>
          <p:cNvPr id="33" name="Content Placeholder 32">
            <a:extLst>
              <a:ext uri="{FF2B5EF4-FFF2-40B4-BE49-F238E27FC236}">
                <a16:creationId xmlns:a16="http://schemas.microsoft.com/office/drawing/2014/main" id="{A679AEAF-10D8-C80C-3249-D6F5237822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245111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73814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404A8-9B01-B428-F5BE-A09063024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Falmer Library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BAF2FD8-3702-84AF-4BFC-56D6BA423E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93299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3186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8FEFA-1B65-6335-2033-FF613429E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St Peters House Library</a:t>
            </a:r>
          </a:p>
        </p:txBody>
      </p:sp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B0603E49-DEFD-AC27-0045-32BE972A34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65179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11958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71A87F718AFF84AA41DF05C02C46650" ma:contentTypeVersion="6" ma:contentTypeDescription="Create a new document." ma:contentTypeScope="" ma:versionID="c85bc4b3145bdace5c3d7cccf18af00b">
  <xsd:schema xmlns:xsd="http://www.w3.org/2001/XMLSchema" xmlns:xs="http://www.w3.org/2001/XMLSchema" xmlns:p="http://schemas.microsoft.com/office/2006/metadata/properties" xmlns:ns2="d445871e-6e40-45ab-bb34-bebf687058c8" targetNamespace="http://schemas.microsoft.com/office/2006/metadata/properties" ma:root="true" ma:fieldsID="a15f15a0559397b242bf53e8e11d0ef9" ns2:_="">
    <xsd:import namespace="d445871e-6e40-45ab-bb34-bebf687058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45871e-6e40-45ab-bb34-bebf687058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7B7BC2-FD40-4BFC-BE17-CB8E8D686E85}">
  <ds:schemaRefs>
    <ds:schemaRef ds:uri="http://purl.org/dc/dcmitype/"/>
    <ds:schemaRef ds:uri="http://www.w3.org/XML/1998/namespace"/>
    <ds:schemaRef ds:uri="d445871e-6e40-45ab-bb34-bebf687058c8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33A03FE-B18A-4F47-953B-0A67F213BB2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054AB3-202C-43F5-94DF-265D045F63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445871e-6e40-45ab-bb34-bebf687058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268</Words>
  <Application>Microsoft Office PowerPoint</Application>
  <PresentationFormat>Widescreen</PresentationFormat>
  <Paragraphs>80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Library Operating Model</vt:lpstr>
      <vt:lpstr>Library Operating Model March 2026</vt:lpstr>
      <vt:lpstr>Academic Engagement Team</vt:lpstr>
      <vt:lpstr>Operations &amp; Customer Services Team</vt:lpstr>
      <vt:lpstr>Aldrich Library</vt:lpstr>
      <vt:lpstr>Falmer Library</vt:lpstr>
      <vt:lpstr>St Peters House Library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Liz Davey</dc:creator>
  <cp:lastModifiedBy>Liz Davey</cp:lastModifiedBy>
  <cp:revision>23</cp:revision>
  <dcterms:created xsi:type="dcterms:W3CDTF">2023-10-06T11:23:44Z</dcterms:created>
  <dcterms:modified xsi:type="dcterms:W3CDTF">2026-03-02T13:36:59Z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0x010100571A87F718AFF84AA41DF05C02C46650</vt:lpwstr>
  </property>
  <property fmtid="{D5CDD505-2E9C-101B-9397-08002B2CF9AE}" pid="3" name="MediaServiceImageTags">
    <vt:lpwstr/>
  </property>
  <property fmtid="{D5CDD505-2E9C-101B-9397-08002B2CF9AE}" pid="4" name="_ExtendedDescription">
    <vt:lpwstr/>
  </property>
</Properties>
</file>